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509" r:id="rId2"/>
    <p:sldId id="508" r:id="rId3"/>
    <p:sldId id="505" r:id="rId4"/>
    <p:sldId id="506" r:id="rId5"/>
    <p:sldId id="517" r:id="rId6"/>
    <p:sldId id="540" r:id="rId7"/>
    <p:sldId id="534" r:id="rId8"/>
    <p:sldId id="513" r:id="rId9"/>
    <p:sldId id="556" r:id="rId10"/>
    <p:sldId id="553" r:id="rId11"/>
    <p:sldId id="512" r:id="rId12"/>
    <p:sldId id="514" r:id="rId13"/>
    <p:sldId id="557" r:id="rId14"/>
    <p:sldId id="558" r:id="rId15"/>
    <p:sldId id="559" r:id="rId16"/>
    <p:sldId id="561" r:id="rId17"/>
    <p:sldId id="515" r:id="rId18"/>
    <p:sldId id="510" r:id="rId19"/>
    <p:sldId id="516" r:id="rId20"/>
    <p:sldId id="562" r:id="rId21"/>
    <p:sldId id="504"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95E0"/>
    <a:srgbClr val="FABC6A"/>
    <a:srgbClr val="4F26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2" autoAdjust="0"/>
    <p:restoredTop sz="94249" autoAdjust="0"/>
  </p:normalViewPr>
  <p:slideViewPr>
    <p:cSldViewPr>
      <p:cViewPr varScale="1">
        <p:scale>
          <a:sx n="68" d="100"/>
          <a:sy n="68" d="100"/>
        </p:scale>
        <p:origin x="1440" y="60"/>
      </p:cViewPr>
      <p:guideLst>
        <p:guide orient="horz" pos="2160"/>
        <p:guide pos="2880"/>
      </p:guideLst>
    </p:cSldViewPr>
  </p:slideViewPr>
  <p:outlineViewPr>
    <p:cViewPr>
      <p:scale>
        <a:sx n="33" d="100"/>
        <a:sy n="33" d="100"/>
      </p:scale>
      <p:origin x="53" y="0"/>
    </p:cViewPr>
  </p:outlineViewPr>
  <p:notesTextViewPr>
    <p:cViewPr>
      <p:scale>
        <a:sx n="66" d="100"/>
        <a:sy n="66" d="100"/>
      </p:scale>
      <p:origin x="0" y="0"/>
    </p:cViewPr>
  </p:notesTextViewPr>
  <p:notesViewPr>
    <p:cSldViewPr>
      <p:cViewPr varScale="1">
        <p:scale>
          <a:sx n="52" d="100"/>
          <a:sy n="52" d="100"/>
        </p:scale>
        <p:origin x="-1902"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8EC181-3D7E-40BA-B4F8-140D31CAC2A7}" type="doc">
      <dgm:prSet loTypeId="urn:microsoft.com/office/officeart/2005/8/layout/arrow2" loCatId="process" qsTypeId="urn:microsoft.com/office/officeart/2005/8/quickstyle/simple4" qsCatId="simple" csTypeId="urn:microsoft.com/office/officeart/2005/8/colors/accent5_4" csCatId="accent5" phldr="1"/>
      <dgm:spPr/>
      <dgm:t>
        <a:bodyPr/>
        <a:lstStyle/>
        <a:p>
          <a:endParaRPr lang="zh-CN" altLang="en-US"/>
        </a:p>
      </dgm:t>
    </dgm:pt>
    <dgm:pt modelId="{E4A14F1D-8398-468F-9DCA-3525463F63F7}">
      <dgm:prSet phldrT="[文本]"/>
      <dgm:spPr/>
      <dgm:t>
        <a:bodyPr/>
        <a:lstStyle/>
        <a:p>
          <a:r>
            <a:rPr lang="zh-CN" altLang="en-US" b="1" dirty="0"/>
            <a:t>聋哑人如何表达思想？</a:t>
          </a:r>
        </a:p>
      </dgm:t>
    </dgm:pt>
    <dgm:pt modelId="{8651109D-8300-4969-A489-D9525CAC5E45}" type="parTrans" cxnId="{BE5D52CB-E5F0-4D5B-A41B-BB9FA263D58B}">
      <dgm:prSet/>
      <dgm:spPr/>
      <dgm:t>
        <a:bodyPr/>
        <a:lstStyle/>
        <a:p>
          <a:endParaRPr lang="zh-CN" altLang="en-US"/>
        </a:p>
      </dgm:t>
    </dgm:pt>
    <dgm:pt modelId="{077C25C6-CEDE-4AB5-B0DE-075F2DD19282}" type="sibTrans" cxnId="{BE5D52CB-E5F0-4D5B-A41B-BB9FA263D58B}">
      <dgm:prSet/>
      <dgm:spPr/>
      <dgm:t>
        <a:bodyPr/>
        <a:lstStyle/>
        <a:p>
          <a:endParaRPr lang="zh-CN" altLang="en-US"/>
        </a:p>
      </dgm:t>
    </dgm:pt>
    <dgm:pt modelId="{95FBC50E-2560-4C62-9806-95DA4DF4B416}">
      <dgm:prSet phldrT="[文本]"/>
      <dgm:spPr/>
      <dgm:t>
        <a:bodyPr/>
        <a:lstStyle/>
        <a:p>
          <a:r>
            <a:rPr lang="zh-CN" altLang="en-US"/>
            <a:t>手语</a:t>
          </a:r>
        </a:p>
      </dgm:t>
    </dgm:pt>
    <dgm:pt modelId="{279423DA-C237-4D48-BF63-EB9824D9454E}" type="parTrans" cxnId="{EFD875A4-CAC6-4D24-9338-465BFE4026BA}">
      <dgm:prSet/>
      <dgm:spPr/>
      <dgm:t>
        <a:bodyPr/>
        <a:lstStyle/>
        <a:p>
          <a:endParaRPr lang="zh-CN" altLang="en-US"/>
        </a:p>
      </dgm:t>
    </dgm:pt>
    <dgm:pt modelId="{43F95260-0681-4B45-8101-B701BBEC6F8A}" type="sibTrans" cxnId="{EFD875A4-CAC6-4D24-9338-465BFE4026BA}">
      <dgm:prSet/>
      <dgm:spPr/>
      <dgm:t>
        <a:bodyPr/>
        <a:lstStyle/>
        <a:p>
          <a:endParaRPr lang="zh-CN" altLang="en-US"/>
        </a:p>
      </dgm:t>
    </dgm:pt>
    <dgm:pt modelId="{6162D6BC-02A7-410D-86C7-D34B6DB48135}">
      <dgm:prSet phldrT="[文本]"/>
      <dgm:spPr/>
      <dgm:t>
        <a:bodyPr/>
        <a:lstStyle/>
        <a:p>
          <a:r>
            <a:rPr lang="zh-CN" altLang="en-US" b="1" dirty="0"/>
            <a:t>聋哑人的表达方式是否被接受？</a:t>
          </a:r>
        </a:p>
      </dgm:t>
    </dgm:pt>
    <dgm:pt modelId="{5C2B1AD4-8CCC-412F-8CB7-77395EAFAC48}" type="parTrans" cxnId="{9E92A6CB-3957-47BE-A60F-8918C103E4DD}">
      <dgm:prSet/>
      <dgm:spPr/>
      <dgm:t>
        <a:bodyPr/>
        <a:lstStyle/>
        <a:p>
          <a:endParaRPr lang="zh-CN" altLang="en-US"/>
        </a:p>
      </dgm:t>
    </dgm:pt>
    <dgm:pt modelId="{7069BEC7-D5FD-43B6-9FB9-13051362D567}" type="sibTrans" cxnId="{9E92A6CB-3957-47BE-A60F-8918C103E4DD}">
      <dgm:prSet/>
      <dgm:spPr/>
      <dgm:t>
        <a:bodyPr/>
        <a:lstStyle/>
        <a:p>
          <a:endParaRPr lang="zh-CN" altLang="en-US"/>
        </a:p>
      </dgm:t>
    </dgm:pt>
    <dgm:pt modelId="{59B3CC04-4FE6-4688-8D59-F506C66EFDB5}">
      <dgm:prSet phldrT="[文本]"/>
      <dgm:spPr/>
      <dgm:t>
        <a:bodyPr/>
        <a:lstStyle/>
        <a:p>
          <a:r>
            <a:rPr lang="zh-CN" altLang="en-US"/>
            <a:t>群体内可以</a:t>
          </a:r>
        </a:p>
      </dgm:t>
    </dgm:pt>
    <dgm:pt modelId="{DA394BB8-7A8A-4679-95A3-4E65B3CA079A}" type="parTrans" cxnId="{0EC0B2AB-897A-464C-80FB-82D2D6CE6A53}">
      <dgm:prSet/>
      <dgm:spPr/>
      <dgm:t>
        <a:bodyPr/>
        <a:lstStyle/>
        <a:p>
          <a:endParaRPr lang="zh-CN" altLang="en-US"/>
        </a:p>
      </dgm:t>
    </dgm:pt>
    <dgm:pt modelId="{8FF67A04-D046-4ED0-9921-129FFD5652F2}" type="sibTrans" cxnId="{0EC0B2AB-897A-464C-80FB-82D2D6CE6A53}">
      <dgm:prSet/>
      <dgm:spPr/>
      <dgm:t>
        <a:bodyPr/>
        <a:lstStyle/>
        <a:p>
          <a:endParaRPr lang="zh-CN" altLang="en-US"/>
        </a:p>
      </dgm:t>
    </dgm:pt>
    <dgm:pt modelId="{367B5FC6-73CA-410D-878D-5F3303D29CB6}">
      <dgm:prSet phldrT="[文本]"/>
      <dgm:spPr/>
      <dgm:t>
        <a:bodyPr/>
        <a:lstStyle/>
        <a:p>
          <a:r>
            <a:rPr lang="zh-CN" altLang="en-US"/>
            <a:t>非聋哑人不行</a:t>
          </a:r>
        </a:p>
      </dgm:t>
    </dgm:pt>
    <dgm:pt modelId="{4F3C6D7A-2778-4424-AABE-ED51B72293C7}" type="parTrans" cxnId="{E309070A-847A-40A8-B5B5-38EF0A3E14ED}">
      <dgm:prSet/>
      <dgm:spPr/>
      <dgm:t>
        <a:bodyPr/>
        <a:lstStyle/>
        <a:p>
          <a:endParaRPr lang="zh-CN" altLang="en-US"/>
        </a:p>
      </dgm:t>
    </dgm:pt>
    <dgm:pt modelId="{937A69D0-CB05-4518-9EAE-295933027263}" type="sibTrans" cxnId="{E309070A-847A-40A8-B5B5-38EF0A3E14ED}">
      <dgm:prSet/>
      <dgm:spPr/>
      <dgm:t>
        <a:bodyPr/>
        <a:lstStyle/>
        <a:p>
          <a:endParaRPr lang="zh-CN" altLang="en-US"/>
        </a:p>
      </dgm:t>
    </dgm:pt>
    <dgm:pt modelId="{4CDD503A-4EE8-4BF9-AB0E-8620D4CE229E}">
      <dgm:prSet phldrT="[文本]"/>
      <dgm:spPr/>
      <dgm:t>
        <a:bodyPr/>
        <a:lstStyle/>
        <a:p>
          <a:r>
            <a:rPr lang="zh-CN" altLang="en-US" b="1" dirty="0"/>
            <a:t>设计产品要解决什么问题？</a:t>
          </a:r>
        </a:p>
      </dgm:t>
    </dgm:pt>
    <dgm:pt modelId="{5C75E1C1-1591-4ACA-B518-3B58AB01EA46}" type="parTrans" cxnId="{B7278ED6-981D-4D6F-87BA-B9AF1B83181D}">
      <dgm:prSet/>
      <dgm:spPr/>
      <dgm:t>
        <a:bodyPr/>
        <a:lstStyle/>
        <a:p>
          <a:endParaRPr lang="zh-CN" altLang="en-US"/>
        </a:p>
      </dgm:t>
    </dgm:pt>
    <dgm:pt modelId="{31A55EF1-31AD-4147-A7F3-14DE7FA9A803}" type="sibTrans" cxnId="{B7278ED6-981D-4D6F-87BA-B9AF1B83181D}">
      <dgm:prSet/>
      <dgm:spPr/>
      <dgm:t>
        <a:bodyPr/>
        <a:lstStyle/>
        <a:p>
          <a:endParaRPr lang="zh-CN" altLang="en-US"/>
        </a:p>
      </dgm:t>
    </dgm:pt>
    <dgm:pt modelId="{3B37D6A5-15D0-407C-87FA-1C117FBBDBDC}">
      <dgm:prSet phldrT="[文本]"/>
      <dgm:spPr/>
      <dgm:t>
        <a:bodyPr/>
        <a:lstStyle/>
        <a:p>
          <a:r>
            <a:rPr lang="zh-CN"/>
            <a:t>在聋哑人可确认的情况下多途径传达聋哑人的手语给外界其他人。</a:t>
          </a:r>
          <a:endParaRPr lang="zh-CN" altLang="en-US"/>
        </a:p>
      </dgm:t>
    </dgm:pt>
    <dgm:pt modelId="{977102E7-B185-41BA-B41D-678C7A7647C8}" type="parTrans" cxnId="{AE6D6AC6-D3FE-4BDA-9670-5E070AA10E7B}">
      <dgm:prSet/>
      <dgm:spPr/>
      <dgm:t>
        <a:bodyPr/>
        <a:lstStyle/>
        <a:p>
          <a:endParaRPr lang="zh-CN" altLang="en-US"/>
        </a:p>
      </dgm:t>
    </dgm:pt>
    <dgm:pt modelId="{ACE86740-D861-44D8-9447-9A92B9C87268}" type="sibTrans" cxnId="{AE6D6AC6-D3FE-4BDA-9670-5E070AA10E7B}">
      <dgm:prSet/>
      <dgm:spPr/>
      <dgm:t>
        <a:bodyPr/>
        <a:lstStyle/>
        <a:p>
          <a:endParaRPr lang="zh-CN" altLang="en-US"/>
        </a:p>
      </dgm:t>
    </dgm:pt>
    <dgm:pt modelId="{0259173B-5BCE-440C-9678-646708864F5C}">
      <dgm:prSet phldrT="[文本]"/>
      <dgm:spPr/>
      <dgm:t>
        <a:bodyPr/>
        <a:lstStyle/>
        <a:p>
          <a:r>
            <a:rPr lang="zh-CN" altLang="en-US"/>
            <a:t>着重于考虑与声音有关的生活便利</a:t>
          </a:r>
        </a:p>
      </dgm:t>
    </dgm:pt>
    <dgm:pt modelId="{55315868-3435-470E-9723-08FC1335B77B}" type="parTrans" cxnId="{79773341-F517-4960-AA91-A28373D0E7A5}">
      <dgm:prSet/>
      <dgm:spPr/>
      <dgm:t>
        <a:bodyPr/>
        <a:lstStyle/>
        <a:p>
          <a:endParaRPr lang="zh-CN" altLang="en-US"/>
        </a:p>
      </dgm:t>
    </dgm:pt>
    <dgm:pt modelId="{D30DCBCC-025D-473F-80E0-AF9E85186D9D}" type="sibTrans" cxnId="{79773341-F517-4960-AA91-A28373D0E7A5}">
      <dgm:prSet/>
      <dgm:spPr/>
      <dgm:t>
        <a:bodyPr/>
        <a:lstStyle/>
        <a:p>
          <a:endParaRPr lang="zh-CN" altLang="en-US"/>
        </a:p>
      </dgm:t>
    </dgm:pt>
    <dgm:pt modelId="{B6C8F616-69C1-40D4-B9AC-01736DA3A057}">
      <dgm:prSet phldrT="[文本]"/>
      <dgm:spPr/>
      <dgm:t>
        <a:bodyPr/>
        <a:lstStyle/>
        <a:p>
          <a:r>
            <a:rPr lang="zh-CN" altLang="en-US" b="1" dirty="0"/>
            <a:t>扩展功能的思考方向？</a:t>
          </a:r>
        </a:p>
      </dgm:t>
    </dgm:pt>
    <dgm:pt modelId="{349E36B6-C828-4C81-963B-2BE5FE28F4B1}" type="parTrans" cxnId="{5315A240-7058-4D06-AF4E-1838AF77EF46}">
      <dgm:prSet/>
      <dgm:spPr/>
      <dgm:t>
        <a:bodyPr/>
        <a:lstStyle/>
        <a:p>
          <a:endParaRPr lang="zh-CN" altLang="en-US"/>
        </a:p>
      </dgm:t>
    </dgm:pt>
    <dgm:pt modelId="{806652B2-E414-4E99-9589-5B0B57403FC7}" type="sibTrans" cxnId="{5315A240-7058-4D06-AF4E-1838AF77EF46}">
      <dgm:prSet/>
      <dgm:spPr/>
      <dgm:t>
        <a:bodyPr/>
        <a:lstStyle/>
        <a:p>
          <a:endParaRPr lang="zh-CN" altLang="en-US"/>
        </a:p>
      </dgm:t>
    </dgm:pt>
    <dgm:pt modelId="{5362610C-205F-4E18-84DE-88718688EE64}">
      <dgm:prSet phldrT="[文本]"/>
      <dgm:spPr/>
      <dgm:t>
        <a:bodyPr/>
        <a:lstStyle/>
        <a:p>
          <a:r>
            <a:rPr lang="zh-CN" altLang="en-US"/>
            <a:t>简单有效</a:t>
          </a:r>
        </a:p>
      </dgm:t>
    </dgm:pt>
    <dgm:pt modelId="{9B7A4A68-7FB7-4A10-9F9E-F75863CBD06F}" type="parTrans" cxnId="{3D41DAFA-B899-460C-87D9-B1C5800C02AE}">
      <dgm:prSet/>
      <dgm:spPr/>
      <dgm:t>
        <a:bodyPr/>
        <a:lstStyle/>
        <a:p>
          <a:endParaRPr lang="zh-CN" altLang="en-US"/>
        </a:p>
      </dgm:t>
    </dgm:pt>
    <dgm:pt modelId="{DA7F8552-7CA9-4682-B9C7-1DCDFEA2FB40}" type="sibTrans" cxnId="{3D41DAFA-B899-460C-87D9-B1C5800C02AE}">
      <dgm:prSet/>
      <dgm:spPr/>
      <dgm:t>
        <a:bodyPr/>
        <a:lstStyle/>
        <a:p>
          <a:endParaRPr lang="zh-CN" altLang="en-US"/>
        </a:p>
      </dgm:t>
    </dgm:pt>
    <dgm:pt modelId="{9003E9C4-E0AB-4518-B97C-EE717E38DB03}">
      <dgm:prSet phldrT="[文本]"/>
      <dgm:spPr/>
      <dgm:t>
        <a:bodyPr/>
        <a:lstStyle/>
        <a:p>
          <a:r>
            <a:rPr lang="zh-CN" altLang="en-US"/>
            <a:t>简单易懂肢体语言</a:t>
          </a:r>
        </a:p>
      </dgm:t>
    </dgm:pt>
    <dgm:pt modelId="{2F008999-133C-4FAA-9741-9303A67A005E}" type="parTrans" cxnId="{C51C028E-A55C-414A-A2F3-25BE78BABF3D}">
      <dgm:prSet/>
      <dgm:spPr/>
      <dgm:t>
        <a:bodyPr/>
        <a:lstStyle/>
        <a:p>
          <a:endParaRPr lang="zh-CN" altLang="en-US"/>
        </a:p>
      </dgm:t>
    </dgm:pt>
    <dgm:pt modelId="{CEEB6BF2-7301-4320-A927-4550D9187792}" type="sibTrans" cxnId="{C51C028E-A55C-414A-A2F3-25BE78BABF3D}">
      <dgm:prSet/>
      <dgm:spPr/>
      <dgm:t>
        <a:bodyPr/>
        <a:lstStyle/>
        <a:p>
          <a:endParaRPr lang="zh-CN" altLang="en-US"/>
        </a:p>
      </dgm:t>
    </dgm:pt>
    <dgm:pt modelId="{D7CAFEF8-4E6A-42B1-AA8C-BA5E4C26C120}">
      <dgm:prSet phldrT="[文本]"/>
      <dgm:spPr/>
      <dgm:t>
        <a:bodyPr/>
        <a:lstStyle/>
        <a:p>
          <a:r>
            <a:rPr lang="zh-CN" dirty="0"/>
            <a:t>以聋哑人可接受的方式</a:t>
          </a:r>
          <a:r>
            <a:rPr lang="zh-CN" altLang="en-US" dirty="0"/>
            <a:t>给其</a:t>
          </a:r>
          <a:r>
            <a:rPr lang="zh-CN" dirty="0"/>
            <a:t>传达外界信息。</a:t>
          </a:r>
          <a:endParaRPr lang="zh-CN" altLang="en-US" dirty="0"/>
        </a:p>
      </dgm:t>
    </dgm:pt>
    <dgm:pt modelId="{7F5A9B56-42C4-403D-9E6B-1BB20260091F}" type="parTrans" cxnId="{6C6ED776-7A45-4F83-B9CD-AABC562697A9}">
      <dgm:prSet/>
      <dgm:spPr/>
      <dgm:t>
        <a:bodyPr/>
        <a:lstStyle/>
        <a:p>
          <a:endParaRPr lang="zh-CN" altLang="en-US"/>
        </a:p>
      </dgm:t>
    </dgm:pt>
    <dgm:pt modelId="{F95C93A2-CA15-4A2F-AA02-E6720A2310D3}" type="sibTrans" cxnId="{6C6ED776-7A45-4F83-B9CD-AABC562697A9}">
      <dgm:prSet/>
      <dgm:spPr/>
      <dgm:t>
        <a:bodyPr/>
        <a:lstStyle/>
        <a:p>
          <a:endParaRPr lang="zh-CN" altLang="en-US"/>
        </a:p>
      </dgm:t>
    </dgm:pt>
    <dgm:pt modelId="{892A8670-A42B-40DE-A1E9-D797D03B7C8B}" type="pres">
      <dgm:prSet presAssocID="{CB8EC181-3D7E-40BA-B4F8-140D31CAC2A7}" presName="arrowDiagram" presStyleCnt="0">
        <dgm:presLayoutVars>
          <dgm:chMax val="5"/>
          <dgm:dir/>
          <dgm:resizeHandles val="exact"/>
        </dgm:presLayoutVars>
      </dgm:prSet>
      <dgm:spPr/>
    </dgm:pt>
    <dgm:pt modelId="{27BEC793-746A-4069-ACA5-1CC9EE4613D0}" type="pres">
      <dgm:prSet presAssocID="{CB8EC181-3D7E-40BA-B4F8-140D31CAC2A7}" presName="arrow" presStyleLbl="bgShp" presStyleIdx="0" presStyleCnt="1" custLinFactNeighborX="-5288" custLinFactNeighborY="17648"/>
      <dgm:spPr/>
    </dgm:pt>
    <dgm:pt modelId="{54E60AD0-61F1-43E7-AD82-7A3285EDC24B}" type="pres">
      <dgm:prSet presAssocID="{CB8EC181-3D7E-40BA-B4F8-140D31CAC2A7}" presName="arrowDiagram4" presStyleCnt="0"/>
      <dgm:spPr/>
    </dgm:pt>
    <dgm:pt modelId="{52E5E1DD-FED1-44CC-B2B1-27D8545C4EFD}" type="pres">
      <dgm:prSet presAssocID="{E4A14F1D-8398-468F-9DCA-3525463F63F7}" presName="bullet4a" presStyleLbl="node1" presStyleIdx="0" presStyleCnt="4"/>
      <dgm:spPr/>
    </dgm:pt>
    <dgm:pt modelId="{AA039AA2-0E84-4F2E-B71C-35E673B747BD}" type="pres">
      <dgm:prSet presAssocID="{E4A14F1D-8398-468F-9DCA-3525463F63F7}" presName="textBox4a" presStyleLbl="revTx" presStyleIdx="0" presStyleCnt="4">
        <dgm:presLayoutVars>
          <dgm:bulletEnabled val="1"/>
        </dgm:presLayoutVars>
      </dgm:prSet>
      <dgm:spPr/>
    </dgm:pt>
    <dgm:pt modelId="{C74A2771-553D-4B5B-81B4-B1E55AB92801}" type="pres">
      <dgm:prSet presAssocID="{6162D6BC-02A7-410D-86C7-D34B6DB48135}" presName="bullet4b" presStyleLbl="node1" presStyleIdx="1" presStyleCnt="4"/>
      <dgm:spPr/>
    </dgm:pt>
    <dgm:pt modelId="{065DF1FC-8D67-4391-9D75-8E12D3DE6FAA}" type="pres">
      <dgm:prSet presAssocID="{6162D6BC-02A7-410D-86C7-D34B6DB48135}" presName="textBox4b" presStyleLbl="revTx" presStyleIdx="1" presStyleCnt="4">
        <dgm:presLayoutVars>
          <dgm:bulletEnabled val="1"/>
        </dgm:presLayoutVars>
      </dgm:prSet>
      <dgm:spPr/>
    </dgm:pt>
    <dgm:pt modelId="{500BBF56-EA9D-4039-A5AB-2CDB35535474}" type="pres">
      <dgm:prSet presAssocID="{4CDD503A-4EE8-4BF9-AB0E-8620D4CE229E}" presName="bullet4c" presStyleLbl="node1" presStyleIdx="2" presStyleCnt="4"/>
      <dgm:spPr/>
    </dgm:pt>
    <dgm:pt modelId="{7B982CF3-824C-4C72-ACDA-0EC5913C7098}" type="pres">
      <dgm:prSet presAssocID="{4CDD503A-4EE8-4BF9-AB0E-8620D4CE229E}" presName="textBox4c" presStyleLbl="revTx" presStyleIdx="2" presStyleCnt="4">
        <dgm:presLayoutVars>
          <dgm:bulletEnabled val="1"/>
        </dgm:presLayoutVars>
      </dgm:prSet>
      <dgm:spPr/>
    </dgm:pt>
    <dgm:pt modelId="{FEC2ED62-B7F5-4EF4-A0EF-C5D56C62056D}" type="pres">
      <dgm:prSet presAssocID="{B6C8F616-69C1-40D4-B9AC-01736DA3A057}" presName="bullet4d" presStyleLbl="node1" presStyleIdx="3" presStyleCnt="4"/>
      <dgm:spPr/>
    </dgm:pt>
    <dgm:pt modelId="{E548B391-E681-4A84-BA06-F4F390F5D91D}" type="pres">
      <dgm:prSet presAssocID="{B6C8F616-69C1-40D4-B9AC-01736DA3A057}" presName="textBox4d" presStyleLbl="revTx" presStyleIdx="3" presStyleCnt="4">
        <dgm:presLayoutVars>
          <dgm:bulletEnabled val="1"/>
        </dgm:presLayoutVars>
      </dgm:prSet>
      <dgm:spPr/>
    </dgm:pt>
  </dgm:ptLst>
  <dgm:cxnLst>
    <dgm:cxn modelId="{E309070A-847A-40A8-B5B5-38EF0A3E14ED}" srcId="{6162D6BC-02A7-410D-86C7-D34B6DB48135}" destId="{367B5FC6-73CA-410D-878D-5F3303D29CB6}" srcOrd="1" destOrd="0" parTransId="{4F3C6D7A-2778-4424-AABE-ED51B72293C7}" sibTransId="{937A69D0-CB05-4518-9EAE-295933027263}"/>
    <dgm:cxn modelId="{CE44320A-39DA-49E1-8AAA-9E8C4F8BCCF6}" type="presOf" srcId="{0259173B-5BCE-440C-9678-646708864F5C}" destId="{E548B391-E681-4A84-BA06-F4F390F5D91D}" srcOrd="0" destOrd="2" presId="urn:microsoft.com/office/officeart/2005/8/layout/arrow2"/>
    <dgm:cxn modelId="{5315A240-7058-4D06-AF4E-1838AF77EF46}" srcId="{CB8EC181-3D7E-40BA-B4F8-140D31CAC2A7}" destId="{B6C8F616-69C1-40D4-B9AC-01736DA3A057}" srcOrd="3" destOrd="0" parTransId="{349E36B6-C828-4C81-963B-2BE5FE28F4B1}" sibTransId="{806652B2-E414-4E99-9589-5B0B57403FC7}"/>
    <dgm:cxn modelId="{79773341-F517-4960-AA91-A28373D0E7A5}" srcId="{B6C8F616-69C1-40D4-B9AC-01736DA3A057}" destId="{0259173B-5BCE-440C-9678-646708864F5C}" srcOrd="1" destOrd="0" parTransId="{55315868-3435-470E-9723-08FC1335B77B}" sibTransId="{D30DCBCC-025D-473F-80E0-AF9E85186D9D}"/>
    <dgm:cxn modelId="{41DE9C68-49A6-4DD1-BBA4-4D2DF5075260}" type="presOf" srcId="{D7CAFEF8-4E6A-42B1-AA8C-BA5E4C26C120}" destId="{7B982CF3-824C-4C72-ACDA-0EC5913C7098}" srcOrd="0" destOrd="2" presId="urn:microsoft.com/office/officeart/2005/8/layout/arrow2"/>
    <dgm:cxn modelId="{4277A34D-36D9-4EFF-918A-74B5D35D3AAE}" type="presOf" srcId="{E4A14F1D-8398-468F-9DCA-3525463F63F7}" destId="{AA039AA2-0E84-4F2E-B71C-35E673B747BD}" srcOrd="0" destOrd="0" presId="urn:microsoft.com/office/officeart/2005/8/layout/arrow2"/>
    <dgm:cxn modelId="{0CF98151-F1C3-4D8A-8F82-F9B6F1F395F4}" type="presOf" srcId="{5362610C-205F-4E18-84DE-88718688EE64}" destId="{E548B391-E681-4A84-BA06-F4F390F5D91D}" srcOrd="0" destOrd="1" presId="urn:microsoft.com/office/officeart/2005/8/layout/arrow2"/>
    <dgm:cxn modelId="{B7A85D76-A908-4AAC-8CEA-0CD31656A25F}" type="presOf" srcId="{95FBC50E-2560-4C62-9806-95DA4DF4B416}" destId="{AA039AA2-0E84-4F2E-B71C-35E673B747BD}" srcOrd="0" destOrd="1" presId="urn:microsoft.com/office/officeart/2005/8/layout/arrow2"/>
    <dgm:cxn modelId="{6C6ED776-7A45-4F83-B9CD-AABC562697A9}" srcId="{4CDD503A-4EE8-4BF9-AB0E-8620D4CE229E}" destId="{D7CAFEF8-4E6A-42B1-AA8C-BA5E4C26C120}" srcOrd="1" destOrd="0" parTransId="{7F5A9B56-42C4-403D-9E6B-1BB20260091F}" sibTransId="{F95C93A2-CA15-4A2F-AA02-E6720A2310D3}"/>
    <dgm:cxn modelId="{B2E3AE5A-2095-4F0F-8326-20E93F519361}" type="presOf" srcId="{B6C8F616-69C1-40D4-B9AC-01736DA3A057}" destId="{E548B391-E681-4A84-BA06-F4F390F5D91D}" srcOrd="0" destOrd="0" presId="urn:microsoft.com/office/officeart/2005/8/layout/arrow2"/>
    <dgm:cxn modelId="{D35F6B82-C155-44B5-A941-DA4BFB7100B5}" type="presOf" srcId="{367B5FC6-73CA-410D-878D-5F3303D29CB6}" destId="{065DF1FC-8D67-4391-9D75-8E12D3DE6FAA}" srcOrd="0" destOrd="2" presId="urn:microsoft.com/office/officeart/2005/8/layout/arrow2"/>
    <dgm:cxn modelId="{C51C028E-A55C-414A-A2F3-25BE78BABF3D}" srcId="{E4A14F1D-8398-468F-9DCA-3525463F63F7}" destId="{9003E9C4-E0AB-4518-B97C-EE717E38DB03}" srcOrd="1" destOrd="0" parTransId="{2F008999-133C-4FAA-9741-9303A67A005E}" sibTransId="{CEEB6BF2-7301-4320-A927-4550D9187792}"/>
    <dgm:cxn modelId="{8C1C838E-8C85-44EC-86D5-768053E778E0}" type="presOf" srcId="{CB8EC181-3D7E-40BA-B4F8-140D31CAC2A7}" destId="{892A8670-A42B-40DE-A1E9-D797D03B7C8B}" srcOrd="0" destOrd="0" presId="urn:microsoft.com/office/officeart/2005/8/layout/arrow2"/>
    <dgm:cxn modelId="{90F24F99-FCE3-4A40-A875-BD8D7E313D62}" type="presOf" srcId="{3B37D6A5-15D0-407C-87FA-1C117FBBDBDC}" destId="{7B982CF3-824C-4C72-ACDA-0EC5913C7098}" srcOrd="0" destOrd="1" presId="urn:microsoft.com/office/officeart/2005/8/layout/arrow2"/>
    <dgm:cxn modelId="{EFD875A4-CAC6-4D24-9338-465BFE4026BA}" srcId="{E4A14F1D-8398-468F-9DCA-3525463F63F7}" destId="{95FBC50E-2560-4C62-9806-95DA4DF4B416}" srcOrd="0" destOrd="0" parTransId="{279423DA-C237-4D48-BF63-EB9824D9454E}" sibTransId="{43F95260-0681-4B45-8101-B701BBEC6F8A}"/>
    <dgm:cxn modelId="{0EC0B2AB-897A-464C-80FB-82D2D6CE6A53}" srcId="{6162D6BC-02A7-410D-86C7-D34B6DB48135}" destId="{59B3CC04-4FE6-4688-8D59-F506C66EFDB5}" srcOrd="0" destOrd="0" parTransId="{DA394BB8-7A8A-4679-95A3-4E65B3CA079A}" sibTransId="{8FF67A04-D046-4ED0-9921-129FFD5652F2}"/>
    <dgm:cxn modelId="{1315B9B6-B206-4244-ACAC-CB597DD02109}" type="presOf" srcId="{9003E9C4-E0AB-4518-B97C-EE717E38DB03}" destId="{AA039AA2-0E84-4F2E-B71C-35E673B747BD}" srcOrd="0" destOrd="2" presId="urn:microsoft.com/office/officeart/2005/8/layout/arrow2"/>
    <dgm:cxn modelId="{AE6D6AC6-D3FE-4BDA-9670-5E070AA10E7B}" srcId="{4CDD503A-4EE8-4BF9-AB0E-8620D4CE229E}" destId="{3B37D6A5-15D0-407C-87FA-1C117FBBDBDC}" srcOrd="0" destOrd="0" parTransId="{977102E7-B185-41BA-B41D-678C7A7647C8}" sibTransId="{ACE86740-D861-44D8-9447-9A92B9C87268}"/>
    <dgm:cxn modelId="{BE5D52CB-E5F0-4D5B-A41B-BB9FA263D58B}" srcId="{CB8EC181-3D7E-40BA-B4F8-140D31CAC2A7}" destId="{E4A14F1D-8398-468F-9DCA-3525463F63F7}" srcOrd="0" destOrd="0" parTransId="{8651109D-8300-4969-A489-D9525CAC5E45}" sibTransId="{077C25C6-CEDE-4AB5-B0DE-075F2DD19282}"/>
    <dgm:cxn modelId="{9E92A6CB-3957-47BE-A60F-8918C103E4DD}" srcId="{CB8EC181-3D7E-40BA-B4F8-140D31CAC2A7}" destId="{6162D6BC-02A7-410D-86C7-D34B6DB48135}" srcOrd="1" destOrd="0" parTransId="{5C2B1AD4-8CCC-412F-8CB7-77395EAFAC48}" sibTransId="{7069BEC7-D5FD-43B6-9FB9-13051362D567}"/>
    <dgm:cxn modelId="{B7278ED6-981D-4D6F-87BA-B9AF1B83181D}" srcId="{CB8EC181-3D7E-40BA-B4F8-140D31CAC2A7}" destId="{4CDD503A-4EE8-4BF9-AB0E-8620D4CE229E}" srcOrd="2" destOrd="0" parTransId="{5C75E1C1-1591-4ACA-B518-3B58AB01EA46}" sibTransId="{31A55EF1-31AD-4147-A7F3-14DE7FA9A803}"/>
    <dgm:cxn modelId="{CD541BE0-F0E8-4CB3-9221-00C21345031F}" type="presOf" srcId="{4CDD503A-4EE8-4BF9-AB0E-8620D4CE229E}" destId="{7B982CF3-824C-4C72-ACDA-0EC5913C7098}" srcOrd="0" destOrd="0" presId="urn:microsoft.com/office/officeart/2005/8/layout/arrow2"/>
    <dgm:cxn modelId="{326865F0-8FB7-4004-8B8B-A78F6BCDCB78}" type="presOf" srcId="{6162D6BC-02A7-410D-86C7-D34B6DB48135}" destId="{065DF1FC-8D67-4391-9D75-8E12D3DE6FAA}" srcOrd="0" destOrd="0" presId="urn:microsoft.com/office/officeart/2005/8/layout/arrow2"/>
    <dgm:cxn modelId="{3D41DAFA-B899-460C-87D9-B1C5800C02AE}" srcId="{B6C8F616-69C1-40D4-B9AC-01736DA3A057}" destId="{5362610C-205F-4E18-84DE-88718688EE64}" srcOrd="0" destOrd="0" parTransId="{9B7A4A68-7FB7-4A10-9F9E-F75863CBD06F}" sibTransId="{DA7F8552-7CA9-4682-B9C7-1DCDFEA2FB40}"/>
    <dgm:cxn modelId="{A61BDFFB-0899-49AF-93DB-1EAD0F466714}" type="presOf" srcId="{59B3CC04-4FE6-4688-8D59-F506C66EFDB5}" destId="{065DF1FC-8D67-4391-9D75-8E12D3DE6FAA}" srcOrd="0" destOrd="1" presId="urn:microsoft.com/office/officeart/2005/8/layout/arrow2"/>
    <dgm:cxn modelId="{B11F7847-3B95-4880-A667-5D1E4471A2B9}" type="presParOf" srcId="{892A8670-A42B-40DE-A1E9-D797D03B7C8B}" destId="{27BEC793-746A-4069-ACA5-1CC9EE4613D0}" srcOrd="0" destOrd="0" presId="urn:microsoft.com/office/officeart/2005/8/layout/arrow2"/>
    <dgm:cxn modelId="{E0139392-BF72-4B8E-9254-A195F83626D4}" type="presParOf" srcId="{892A8670-A42B-40DE-A1E9-D797D03B7C8B}" destId="{54E60AD0-61F1-43E7-AD82-7A3285EDC24B}" srcOrd="1" destOrd="0" presId="urn:microsoft.com/office/officeart/2005/8/layout/arrow2"/>
    <dgm:cxn modelId="{9377E55C-3032-434A-B7F1-4B93E847A9A4}" type="presParOf" srcId="{54E60AD0-61F1-43E7-AD82-7A3285EDC24B}" destId="{52E5E1DD-FED1-44CC-B2B1-27D8545C4EFD}" srcOrd="0" destOrd="0" presId="urn:microsoft.com/office/officeart/2005/8/layout/arrow2"/>
    <dgm:cxn modelId="{6B2B5424-5E0E-4172-8DB8-31D6C18977C3}" type="presParOf" srcId="{54E60AD0-61F1-43E7-AD82-7A3285EDC24B}" destId="{AA039AA2-0E84-4F2E-B71C-35E673B747BD}" srcOrd="1" destOrd="0" presId="urn:microsoft.com/office/officeart/2005/8/layout/arrow2"/>
    <dgm:cxn modelId="{C6D7DDE3-B55C-4527-BFA9-126DF086D779}" type="presParOf" srcId="{54E60AD0-61F1-43E7-AD82-7A3285EDC24B}" destId="{C74A2771-553D-4B5B-81B4-B1E55AB92801}" srcOrd="2" destOrd="0" presId="urn:microsoft.com/office/officeart/2005/8/layout/arrow2"/>
    <dgm:cxn modelId="{4B19B14C-E1D0-48E2-93D8-DF0628AC2460}" type="presParOf" srcId="{54E60AD0-61F1-43E7-AD82-7A3285EDC24B}" destId="{065DF1FC-8D67-4391-9D75-8E12D3DE6FAA}" srcOrd="3" destOrd="0" presId="urn:microsoft.com/office/officeart/2005/8/layout/arrow2"/>
    <dgm:cxn modelId="{2D7A0322-959D-4261-96E2-179C9BB283D3}" type="presParOf" srcId="{54E60AD0-61F1-43E7-AD82-7A3285EDC24B}" destId="{500BBF56-EA9D-4039-A5AB-2CDB35535474}" srcOrd="4" destOrd="0" presId="urn:microsoft.com/office/officeart/2005/8/layout/arrow2"/>
    <dgm:cxn modelId="{8BB5E23E-D56D-42B5-8B09-B6175CFA05C8}" type="presParOf" srcId="{54E60AD0-61F1-43E7-AD82-7A3285EDC24B}" destId="{7B982CF3-824C-4C72-ACDA-0EC5913C7098}" srcOrd="5" destOrd="0" presId="urn:microsoft.com/office/officeart/2005/8/layout/arrow2"/>
    <dgm:cxn modelId="{F7B0A556-B293-4DF8-8DFE-C452C30364F6}" type="presParOf" srcId="{54E60AD0-61F1-43E7-AD82-7A3285EDC24B}" destId="{FEC2ED62-B7F5-4EF4-A0EF-C5D56C62056D}" srcOrd="6" destOrd="0" presId="urn:microsoft.com/office/officeart/2005/8/layout/arrow2"/>
    <dgm:cxn modelId="{4D64F57F-AC2A-4FA0-AC87-798ACB6992A4}" type="presParOf" srcId="{54E60AD0-61F1-43E7-AD82-7A3285EDC24B}" destId="{E548B391-E681-4A84-BA06-F4F390F5D91D}"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BEC793-746A-4069-ACA5-1CC9EE4613D0}">
      <dsp:nvSpPr>
        <dsp:cNvPr id="0" name=""/>
        <dsp:cNvSpPr/>
      </dsp:nvSpPr>
      <dsp:spPr>
        <a:xfrm>
          <a:off x="322414" y="0"/>
          <a:ext cx="6583680" cy="4114800"/>
        </a:xfrm>
        <a:prstGeom prst="swooshArrow">
          <a:avLst>
            <a:gd name="adj1" fmla="val 25000"/>
            <a:gd name="adj2" fmla="val 25000"/>
          </a:avLst>
        </a:prstGeom>
        <a:solidFill>
          <a:schemeClr val="accent5">
            <a:tint val="55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52E5E1DD-FED1-44CC-B2B1-27D8545C4EFD}">
      <dsp:nvSpPr>
        <dsp:cNvPr id="0" name=""/>
        <dsp:cNvSpPr/>
      </dsp:nvSpPr>
      <dsp:spPr>
        <a:xfrm>
          <a:off x="1319051" y="3059765"/>
          <a:ext cx="151424" cy="151424"/>
        </a:xfrm>
        <a:prstGeom prst="ellipse">
          <a:avLst/>
        </a:prstGeom>
        <a:gradFill rotWithShape="0">
          <a:gsLst>
            <a:gs pos="0">
              <a:schemeClr val="accent5">
                <a:shade val="50000"/>
                <a:hueOff val="0"/>
                <a:satOff val="0"/>
                <a:lumOff val="0"/>
                <a:alphaOff val="0"/>
                <a:shade val="51000"/>
                <a:satMod val="130000"/>
              </a:schemeClr>
            </a:gs>
            <a:gs pos="80000">
              <a:schemeClr val="accent5">
                <a:shade val="50000"/>
                <a:hueOff val="0"/>
                <a:satOff val="0"/>
                <a:lumOff val="0"/>
                <a:alphaOff val="0"/>
                <a:shade val="93000"/>
                <a:satMod val="130000"/>
              </a:schemeClr>
            </a:gs>
            <a:gs pos="100000">
              <a:schemeClr val="accent5">
                <a:shade val="5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A039AA2-0E84-4F2E-B71C-35E673B747BD}">
      <dsp:nvSpPr>
        <dsp:cNvPr id="0" name=""/>
        <dsp:cNvSpPr/>
      </dsp:nvSpPr>
      <dsp:spPr>
        <a:xfrm>
          <a:off x="1394764" y="3135477"/>
          <a:ext cx="1125809" cy="9793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37" tIns="0" rIns="0" bIns="0" numCol="1" spcCol="1270" anchor="t" anchorCtr="0">
          <a:noAutofit/>
        </a:bodyPr>
        <a:lstStyle/>
        <a:p>
          <a:pPr marL="0" lvl="0" indent="0" algn="l" defTabSz="577850">
            <a:lnSpc>
              <a:spcPct val="90000"/>
            </a:lnSpc>
            <a:spcBef>
              <a:spcPct val="0"/>
            </a:spcBef>
            <a:spcAft>
              <a:spcPct val="35000"/>
            </a:spcAft>
            <a:buNone/>
          </a:pPr>
          <a:r>
            <a:rPr lang="zh-CN" altLang="en-US" sz="1300" b="1" kern="1200" dirty="0"/>
            <a:t>聋哑人如何表达思想？</a:t>
          </a:r>
        </a:p>
        <a:p>
          <a:pPr marL="57150" lvl="1" indent="-57150" algn="l" defTabSz="444500">
            <a:lnSpc>
              <a:spcPct val="90000"/>
            </a:lnSpc>
            <a:spcBef>
              <a:spcPct val="0"/>
            </a:spcBef>
            <a:spcAft>
              <a:spcPct val="15000"/>
            </a:spcAft>
            <a:buChar char="•"/>
          </a:pPr>
          <a:r>
            <a:rPr lang="zh-CN" altLang="en-US" sz="1000" kern="1200"/>
            <a:t>手语</a:t>
          </a:r>
        </a:p>
        <a:p>
          <a:pPr marL="57150" lvl="1" indent="-57150" algn="l" defTabSz="444500">
            <a:lnSpc>
              <a:spcPct val="90000"/>
            </a:lnSpc>
            <a:spcBef>
              <a:spcPct val="0"/>
            </a:spcBef>
            <a:spcAft>
              <a:spcPct val="15000"/>
            </a:spcAft>
            <a:buChar char="•"/>
          </a:pPr>
          <a:r>
            <a:rPr lang="zh-CN" altLang="en-US" sz="1000" kern="1200"/>
            <a:t>简单易懂肢体语言</a:t>
          </a:r>
        </a:p>
      </dsp:txBody>
      <dsp:txXfrm>
        <a:off x="1394764" y="3135477"/>
        <a:ext cx="1125809" cy="979322"/>
      </dsp:txXfrm>
    </dsp:sp>
    <dsp:sp modelId="{C74A2771-553D-4B5B-81B4-B1E55AB92801}">
      <dsp:nvSpPr>
        <dsp:cNvPr id="0" name=""/>
        <dsp:cNvSpPr/>
      </dsp:nvSpPr>
      <dsp:spPr>
        <a:xfrm>
          <a:off x="2388899" y="2102662"/>
          <a:ext cx="263347" cy="263347"/>
        </a:xfrm>
        <a:prstGeom prst="ellipse">
          <a:avLst/>
        </a:prstGeom>
        <a:gradFill rotWithShape="0">
          <a:gsLst>
            <a:gs pos="0">
              <a:schemeClr val="accent5">
                <a:shade val="50000"/>
                <a:hueOff val="0"/>
                <a:satOff val="0"/>
                <a:lumOff val="16501"/>
                <a:alphaOff val="0"/>
                <a:shade val="51000"/>
                <a:satMod val="130000"/>
              </a:schemeClr>
            </a:gs>
            <a:gs pos="80000">
              <a:schemeClr val="accent5">
                <a:shade val="50000"/>
                <a:hueOff val="0"/>
                <a:satOff val="0"/>
                <a:lumOff val="16501"/>
                <a:alphaOff val="0"/>
                <a:shade val="93000"/>
                <a:satMod val="130000"/>
              </a:schemeClr>
            </a:gs>
            <a:gs pos="100000">
              <a:schemeClr val="accent5">
                <a:shade val="50000"/>
                <a:hueOff val="0"/>
                <a:satOff val="0"/>
                <a:lumOff val="1650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065DF1FC-8D67-4391-9D75-8E12D3DE6FAA}">
      <dsp:nvSpPr>
        <dsp:cNvPr id="0" name=""/>
        <dsp:cNvSpPr/>
      </dsp:nvSpPr>
      <dsp:spPr>
        <a:xfrm>
          <a:off x="2520573" y="2234336"/>
          <a:ext cx="1382572" cy="18804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542" tIns="0" rIns="0" bIns="0" numCol="1" spcCol="1270" anchor="t" anchorCtr="0">
          <a:noAutofit/>
        </a:bodyPr>
        <a:lstStyle/>
        <a:p>
          <a:pPr marL="0" lvl="0" indent="0" algn="l" defTabSz="577850">
            <a:lnSpc>
              <a:spcPct val="90000"/>
            </a:lnSpc>
            <a:spcBef>
              <a:spcPct val="0"/>
            </a:spcBef>
            <a:spcAft>
              <a:spcPct val="35000"/>
            </a:spcAft>
            <a:buNone/>
          </a:pPr>
          <a:r>
            <a:rPr lang="zh-CN" altLang="en-US" sz="1300" b="1" kern="1200" dirty="0"/>
            <a:t>聋哑人的表达方式是否被接受？</a:t>
          </a:r>
        </a:p>
        <a:p>
          <a:pPr marL="57150" lvl="1" indent="-57150" algn="l" defTabSz="444500">
            <a:lnSpc>
              <a:spcPct val="90000"/>
            </a:lnSpc>
            <a:spcBef>
              <a:spcPct val="0"/>
            </a:spcBef>
            <a:spcAft>
              <a:spcPct val="15000"/>
            </a:spcAft>
            <a:buChar char="•"/>
          </a:pPr>
          <a:r>
            <a:rPr lang="zh-CN" altLang="en-US" sz="1000" kern="1200"/>
            <a:t>群体内可以</a:t>
          </a:r>
        </a:p>
        <a:p>
          <a:pPr marL="57150" lvl="1" indent="-57150" algn="l" defTabSz="444500">
            <a:lnSpc>
              <a:spcPct val="90000"/>
            </a:lnSpc>
            <a:spcBef>
              <a:spcPct val="0"/>
            </a:spcBef>
            <a:spcAft>
              <a:spcPct val="15000"/>
            </a:spcAft>
            <a:buChar char="•"/>
          </a:pPr>
          <a:r>
            <a:rPr lang="zh-CN" altLang="en-US" sz="1000" kern="1200"/>
            <a:t>非聋哑人不行</a:t>
          </a:r>
        </a:p>
      </dsp:txBody>
      <dsp:txXfrm>
        <a:off x="2520573" y="2234336"/>
        <a:ext cx="1382572" cy="1880463"/>
      </dsp:txXfrm>
    </dsp:sp>
    <dsp:sp modelId="{500BBF56-EA9D-4039-A5AB-2CDB35535474}">
      <dsp:nvSpPr>
        <dsp:cNvPr id="0" name=""/>
        <dsp:cNvSpPr/>
      </dsp:nvSpPr>
      <dsp:spPr>
        <a:xfrm>
          <a:off x="3755013" y="1397386"/>
          <a:ext cx="348935" cy="348935"/>
        </a:xfrm>
        <a:prstGeom prst="ellipse">
          <a:avLst/>
        </a:prstGeom>
        <a:gradFill rotWithShape="0">
          <a:gsLst>
            <a:gs pos="0">
              <a:schemeClr val="accent5">
                <a:shade val="50000"/>
                <a:hueOff val="0"/>
                <a:satOff val="0"/>
                <a:lumOff val="33002"/>
                <a:alphaOff val="0"/>
                <a:shade val="51000"/>
                <a:satMod val="130000"/>
              </a:schemeClr>
            </a:gs>
            <a:gs pos="80000">
              <a:schemeClr val="accent5">
                <a:shade val="50000"/>
                <a:hueOff val="0"/>
                <a:satOff val="0"/>
                <a:lumOff val="33002"/>
                <a:alphaOff val="0"/>
                <a:shade val="93000"/>
                <a:satMod val="130000"/>
              </a:schemeClr>
            </a:gs>
            <a:gs pos="100000">
              <a:schemeClr val="accent5">
                <a:shade val="50000"/>
                <a:hueOff val="0"/>
                <a:satOff val="0"/>
                <a:lumOff val="33002"/>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B982CF3-824C-4C72-ACDA-0EC5913C7098}">
      <dsp:nvSpPr>
        <dsp:cNvPr id="0" name=""/>
        <dsp:cNvSpPr/>
      </dsp:nvSpPr>
      <dsp:spPr>
        <a:xfrm>
          <a:off x="3929481" y="1571853"/>
          <a:ext cx="1382572" cy="25429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893" tIns="0" rIns="0" bIns="0" numCol="1" spcCol="1270" anchor="t" anchorCtr="0">
          <a:noAutofit/>
        </a:bodyPr>
        <a:lstStyle/>
        <a:p>
          <a:pPr marL="0" lvl="0" indent="0" algn="l" defTabSz="577850">
            <a:lnSpc>
              <a:spcPct val="90000"/>
            </a:lnSpc>
            <a:spcBef>
              <a:spcPct val="0"/>
            </a:spcBef>
            <a:spcAft>
              <a:spcPct val="35000"/>
            </a:spcAft>
            <a:buNone/>
          </a:pPr>
          <a:r>
            <a:rPr lang="zh-CN" altLang="en-US" sz="1300" b="1" kern="1200" dirty="0"/>
            <a:t>设计产品要解决什么问题？</a:t>
          </a:r>
        </a:p>
        <a:p>
          <a:pPr marL="57150" lvl="1" indent="-57150" algn="l" defTabSz="444500">
            <a:lnSpc>
              <a:spcPct val="90000"/>
            </a:lnSpc>
            <a:spcBef>
              <a:spcPct val="0"/>
            </a:spcBef>
            <a:spcAft>
              <a:spcPct val="15000"/>
            </a:spcAft>
            <a:buChar char="•"/>
          </a:pPr>
          <a:r>
            <a:rPr lang="zh-CN" sz="1000" kern="1200"/>
            <a:t>在聋哑人可确认的情况下多途径传达聋哑人的手语给外界其他人。</a:t>
          </a:r>
          <a:endParaRPr lang="zh-CN" altLang="en-US" sz="1000" kern="1200"/>
        </a:p>
        <a:p>
          <a:pPr marL="57150" lvl="1" indent="-57150" algn="l" defTabSz="444500">
            <a:lnSpc>
              <a:spcPct val="90000"/>
            </a:lnSpc>
            <a:spcBef>
              <a:spcPct val="0"/>
            </a:spcBef>
            <a:spcAft>
              <a:spcPct val="15000"/>
            </a:spcAft>
            <a:buChar char="•"/>
          </a:pPr>
          <a:r>
            <a:rPr lang="zh-CN" sz="1000" kern="1200" dirty="0"/>
            <a:t>以聋哑人可接受的方式</a:t>
          </a:r>
          <a:r>
            <a:rPr lang="zh-CN" altLang="en-US" sz="1000" kern="1200" dirty="0"/>
            <a:t>给其</a:t>
          </a:r>
          <a:r>
            <a:rPr lang="zh-CN" sz="1000" kern="1200" dirty="0"/>
            <a:t>传达外界信息。</a:t>
          </a:r>
          <a:endParaRPr lang="zh-CN" altLang="en-US" sz="1000" kern="1200" dirty="0"/>
        </a:p>
      </dsp:txBody>
      <dsp:txXfrm>
        <a:off x="3929481" y="1571853"/>
        <a:ext cx="1382572" cy="2542946"/>
      </dsp:txXfrm>
    </dsp:sp>
    <dsp:sp modelId="{FEC2ED62-B7F5-4EF4-A0EF-C5D56C62056D}">
      <dsp:nvSpPr>
        <dsp:cNvPr id="0" name=""/>
        <dsp:cNvSpPr/>
      </dsp:nvSpPr>
      <dsp:spPr>
        <a:xfrm>
          <a:off x="5242925" y="930767"/>
          <a:ext cx="467441" cy="467441"/>
        </a:xfrm>
        <a:prstGeom prst="ellipse">
          <a:avLst/>
        </a:prstGeom>
        <a:gradFill rotWithShape="0">
          <a:gsLst>
            <a:gs pos="0">
              <a:schemeClr val="accent5">
                <a:shade val="50000"/>
                <a:hueOff val="0"/>
                <a:satOff val="0"/>
                <a:lumOff val="16501"/>
                <a:alphaOff val="0"/>
                <a:shade val="51000"/>
                <a:satMod val="130000"/>
              </a:schemeClr>
            </a:gs>
            <a:gs pos="80000">
              <a:schemeClr val="accent5">
                <a:shade val="50000"/>
                <a:hueOff val="0"/>
                <a:satOff val="0"/>
                <a:lumOff val="16501"/>
                <a:alphaOff val="0"/>
                <a:shade val="93000"/>
                <a:satMod val="130000"/>
              </a:schemeClr>
            </a:gs>
            <a:gs pos="100000">
              <a:schemeClr val="accent5">
                <a:shade val="50000"/>
                <a:hueOff val="0"/>
                <a:satOff val="0"/>
                <a:lumOff val="1650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548B391-E681-4A84-BA06-F4F390F5D91D}">
      <dsp:nvSpPr>
        <dsp:cNvPr id="0" name=""/>
        <dsp:cNvSpPr/>
      </dsp:nvSpPr>
      <dsp:spPr>
        <a:xfrm>
          <a:off x="5476645" y="1164488"/>
          <a:ext cx="1382572" cy="2950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87" tIns="0" rIns="0" bIns="0" numCol="1" spcCol="1270" anchor="t" anchorCtr="0">
          <a:noAutofit/>
        </a:bodyPr>
        <a:lstStyle/>
        <a:p>
          <a:pPr marL="0" lvl="0" indent="0" algn="l" defTabSz="577850">
            <a:lnSpc>
              <a:spcPct val="90000"/>
            </a:lnSpc>
            <a:spcBef>
              <a:spcPct val="0"/>
            </a:spcBef>
            <a:spcAft>
              <a:spcPct val="35000"/>
            </a:spcAft>
            <a:buNone/>
          </a:pPr>
          <a:r>
            <a:rPr lang="zh-CN" altLang="en-US" sz="1300" b="1" kern="1200" dirty="0"/>
            <a:t>扩展功能的思考方向？</a:t>
          </a:r>
        </a:p>
        <a:p>
          <a:pPr marL="57150" lvl="1" indent="-57150" algn="l" defTabSz="444500">
            <a:lnSpc>
              <a:spcPct val="90000"/>
            </a:lnSpc>
            <a:spcBef>
              <a:spcPct val="0"/>
            </a:spcBef>
            <a:spcAft>
              <a:spcPct val="15000"/>
            </a:spcAft>
            <a:buChar char="•"/>
          </a:pPr>
          <a:r>
            <a:rPr lang="zh-CN" altLang="en-US" sz="1000" kern="1200"/>
            <a:t>简单有效</a:t>
          </a:r>
        </a:p>
        <a:p>
          <a:pPr marL="57150" lvl="1" indent="-57150" algn="l" defTabSz="444500">
            <a:lnSpc>
              <a:spcPct val="90000"/>
            </a:lnSpc>
            <a:spcBef>
              <a:spcPct val="0"/>
            </a:spcBef>
            <a:spcAft>
              <a:spcPct val="15000"/>
            </a:spcAft>
            <a:buChar char="•"/>
          </a:pPr>
          <a:r>
            <a:rPr lang="zh-CN" altLang="en-US" sz="1000" kern="1200"/>
            <a:t>着重于考虑与声音有关的生活便利</a:t>
          </a:r>
        </a:p>
      </dsp:txBody>
      <dsp:txXfrm>
        <a:off x="5476645" y="1164488"/>
        <a:ext cx="1382572" cy="2950311"/>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07E7474-EEC9-4C68-87C1-884B71A69BEB}" type="datetimeFigureOut">
              <a:rPr lang="en-US" smtClean="0"/>
              <a:t>5/25/2018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FD551CC-4027-455A-BE8E-C0577D4D908D}" type="slidenum">
              <a:rPr lang="en-US" smtClean="0"/>
              <a:t>‹#›</a:t>
            </a:fld>
            <a:endParaRPr lang="en-US"/>
          </a:p>
        </p:txBody>
      </p:sp>
    </p:spTree>
    <p:extLst>
      <p:ext uri="{BB962C8B-B14F-4D97-AF65-F5344CB8AC3E}">
        <p14:creationId xmlns:p14="http://schemas.microsoft.com/office/powerpoint/2010/main" val="1883786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951D6CA-B409-497A-A3C8-1D66A46CF3DC}" type="datetimeFigureOut">
              <a:rPr lang="en-US" smtClean="0"/>
              <a:t>5/25/2018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3D779-E82F-4054-81A8-052CD8670119}" type="slidenum">
              <a:rPr lang="en-US" smtClean="0"/>
              <a:t>‹#›</a:t>
            </a:fld>
            <a:endParaRPr lang="en-US"/>
          </a:p>
        </p:txBody>
      </p:sp>
    </p:spTree>
    <p:extLst>
      <p:ext uri="{BB962C8B-B14F-4D97-AF65-F5344CB8AC3E}">
        <p14:creationId xmlns:p14="http://schemas.microsoft.com/office/powerpoint/2010/main" val="1677320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2</a:t>
            </a:fld>
            <a:endParaRPr lang="en-US"/>
          </a:p>
        </p:txBody>
      </p:sp>
    </p:spTree>
    <p:extLst>
      <p:ext uri="{BB962C8B-B14F-4D97-AF65-F5344CB8AC3E}">
        <p14:creationId xmlns:p14="http://schemas.microsoft.com/office/powerpoint/2010/main" val="3988489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p:txBody>
          <a:bodyPr/>
          <a:lstStyle/>
          <a:p>
            <a:fld id="{A2ED9325-097B-440B-A34A-CE1AD9A3B8DF}" type="datetime5">
              <a:rPr lang="en-US" smtClean="0"/>
              <a:t>25-May-18</a:t>
            </a:fld>
            <a:endParaRPr lang="en-GB" dirty="0"/>
          </a:p>
        </p:txBody>
      </p:sp>
      <p:sp>
        <p:nvSpPr>
          <p:cNvPr id="6" name="Rectangle 6"/>
          <p:cNvSpPr>
            <a:spLocks noGrp="1" noChangeArrowheads="1"/>
          </p:cNvSpPr>
          <p:nvPr>
            <p:ph type="ftr" sz="quarter" idx="4"/>
          </p:nvPr>
        </p:nvSpPr>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t>16</a:t>
            </a:fld>
            <a:endParaRPr lang="en-US"/>
          </a:p>
        </p:txBody>
      </p:sp>
    </p:spTree>
    <p:extLst>
      <p:ext uri="{BB962C8B-B14F-4D97-AF65-F5344CB8AC3E}">
        <p14:creationId xmlns:p14="http://schemas.microsoft.com/office/powerpoint/2010/main" val="316883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D3D779-E82F-4054-81A8-052CD8670119}" type="slidenum">
              <a:rPr lang="en-US" smtClean="0"/>
              <a:t>17</a:t>
            </a:fld>
            <a:endParaRPr lang="en-US"/>
          </a:p>
        </p:txBody>
      </p:sp>
    </p:spTree>
    <p:extLst>
      <p:ext uri="{BB962C8B-B14F-4D97-AF65-F5344CB8AC3E}">
        <p14:creationId xmlns:p14="http://schemas.microsoft.com/office/powerpoint/2010/main" val="2408981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25-May-18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18</a:t>
            </a:fld>
            <a:endParaRPr lang="en-US"/>
          </a:p>
        </p:txBody>
      </p:sp>
    </p:spTree>
    <p:extLst>
      <p:ext uri="{BB962C8B-B14F-4D97-AF65-F5344CB8AC3E}">
        <p14:creationId xmlns:p14="http://schemas.microsoft.com/office/powerpoint/2010/main" val="3439772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4D3D779-E82F-4054-81A8-052CD8670119}" type="slidenum">
              <a:rPr lang="en-US" smtClean="0"/>
              <a:t>3</a:t>
            </a:fld>
            <a:endParaRPr lang="en-US"/>
          </a:p>
        </p:txBody>
      </p:sp>
    </p:spTree>
    <p:extLst>
      <p:ext uri="{BB962C8B-B14F-4D97-AF65-F5344CB8AC3E}">
        <p14:creationId xmlns:p14="http://schemas.microsoft.com/office/powerpoint/2010/main" val="2423526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25-May-18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5</a:t>
            </a:fld>
            <a:endParaRPr lang="en-US"/>
          </a:p>
        </p:txBody>
      </p:sp>
    </p:spTree>
    <p:extLst>
      <p:ext uri="{BB962C8B-B14F-4D97-AF65-F5344CB8AC3E}">
        <p14:creationId xmlns:p14="http://schemas.microsoft.com/office/powerpoint/2010/main" val="3573830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p:txBody>
          <a:bodyPr/>
          <a:lstStyle/>
          <a:p>
            <a:fld id="{A2ED9325-097B-440B-A34A-CE1AD9A3B8DF}" type="datetime5">
              <a:rPr lang="en-US" smtClean="0"/>
              <a:t>25-May-18</a:t>
            </a:fld>
            <a:endParaRPr lang="en-GB" dirty="0"/>
          </a:p>
        </p:txBody>
      </p:sp>
      <p:sp>
        <p:nvSpPr>
          <p:cNvPr id="6" name="Rectangle 6"/>
          <p:cNvSpPr>
            <a:spLocks noGrp="1" noChangeArrowheads="1"/>
          </p:cNvSpPr>
          <p:nvPr>
            <p:ph type="ftr" sz="quarter" idx="4"/>
          </p:nvPr>
        </p:nvSpPr>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t>6</a:t>
            </a:fld>
            <a:endParaRPr lang="en-US"/>
          </a:p>
        </p:txBody>
      </p:sp>
    </p:spTree>
    <p:extLst>
      <p:ext uri="{BB962C8B-B14F-4D97-AF65-F5344CB8AC3E}">
        <p14:creationId xmlns:p14="http://schemas.microsoft.com/office/powerpoint/2010/main" val="206140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4D3D779-E82F-4054-81A8-052CD8670119}" type="slidenum">
              <a:rPr lang="en-US" smtClean="0"/>
              <a:t>8</a:t>
            </a:fld>
            <a:endParaRPr lang="en-US"/>
          </a:p>
        </p:txBody>
      </p:sp>
    </p:spTree>
    <p:extLst>
      <p:ext uri="{BB962C8B-B14F-4D97-AF65-F5344CB8AC3E}">
        <p14:creationId xmlns:p14="http://schemas.microsoft.com/office/powerpoint/2010/main" val="368098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不同的匹配算法在将采集的手势数据与手势库进行匹配时匹配速度与准确率不同。因此需要</a:t>
            </a:r>
          </a:p>
        </p:txBody>
      </p:sp>
      <p:sp>
        <p:nvSpPr>
          <p:cNvPr id="4" name="灯片编号占位符 3"/>
          <p:cNvSpPr>
            <a:spLocks noGrp="1"/>
          </p:cNvSpPr>
          <p:nvPr>
            <p:ph type="sldNum" sz="quarter" idx="10"/>
          </p:nvPr>
        </p:nvSpPr>
        <p:spPr/>
        <p:txBody>
          <a:bodyPr/>
          <a:lstStyle/>
          <a:p>
            <a:fld id="{34D3D779-E82F-4054-81A8-052CD8670119}" type="slidenum">
              <a:rPr lang="en-US" smtClean="0"/>
              <a:t>9</a:t>
            </a:fld>
            <a:endParaRPr lang="en-US"/>
          </a:p>
        </p:txBody>
      </p:sp>
    </p:spTree>
    <p:extLst>
      <p:ext uri="{BB962C8B-B14F-4D97-AF65-F5344CB8AC3E}">
        <p14:creationId xmlns:p14="http://schemas.microsoft.com/office/powerpoint/2010/main" val="117335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p:txBody>
          <a:bodyPr/>
          <a:lstStyle/>
          <a:p>
            <a:fld id="{A2ED9325-097B-440B-A34A-CE1AD9A3B8DF}" type="datetime5">
              <a:rPr lang="en-US" smtClean="0"/>
              <a:t>25-May-18</a:t>
            </a:fld>
            <a:endParaRPr lang="en-GB" dirty="0"/>
          </a:p>
        </p:txBody>
      </p:sp>
      <p:sp>
        <p:nvSpPr>
          <p:cNvPr id="6" name="Rectangle 6"/>
          <p:cNvSpPr>
            <a:spLocks noGrp="1" noChangeArrowheads="1"/>
          </p:cNvSpPr>
          <p:nvPr>
            <p:ph type="ftr" sz="quarter" idx="4"/>
          </p:nvPr>
        </p:nvSpPr>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p:spPr>
      </p:sp>
      <p:sp>
        <p:nvSpPr>
          <p:cNvPr id="1797123" name="Rectangle 3"/>
          <p:cNvSpPr>
            <a:spLocks noGrp="1" noChangeArrowheads="1"/>
          </p:cNvSpPr>
          <p:nvPr>
            <p:ph type="body" idx="1"/>
          </p:nvPr>
        </p:nvSpPr>
        <p:spPr>
          <a:xfrm>
            <a:off x="852786" y="4299857"/>
            <a:ext cx="5027414" cy="4386036"/>
          </a:xfrm>
        </p:spPr>
        <p:txBody>
          <a:bodyPr/>
          <a:lstStyle/>
          <a:p>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t>10</a:t>
            </a:fld>
            <a:endParaRPr lang="en-US"/>
          </a:p>
        </p:txBody>
      </p:sp>
    </p:spTree>
    <p:extLst>
      <p:ext uri="{BB962C8B-B14F-4D97-AF65-F5344CB8AC3E}">
        <p14:creationId xmlns:p14="http://schemas.microsoft.com/office/powerpoint/2010/main" val="1507078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Grp="1" noChangeArrowheads="1"/>
          </p:cNvSpPr>
          <p:nvPr>
            <p:ph type="dt" idx="1"/>
          </p:nvPr>
        </p:nvSpPr>
        <p:spPr>
          <a:ln/>
        </p:spPr>
        <p:txBody>
          <a:bodyPr/>
          <a:lstStyle/>
          <a:p>
            <a:fld id="{A2ED9325-097B-440B-A34A-CE1AD9A3B8DF}" type="datetime5">
              <a:rPr lang="en-US" smtClean="0"/>
              <a:pPr/>
              <a:t>25-May-18</a:t>
            </a:fld>
            <a:endParaRPr lang="en-GB" dirty="0"/>
          </a:p>
        </p:txBody>
      </p:sp>
      <p:sp>
        <p:nvSpPr>
          <p:cNvPr id="6" name="Rectangle 6"/>
          <p:cNvSpPr>
            <a:spLocks noGrp="1" noChangeArrowheads="1"/>
          </p:cNvSpPr>
          <p:nvPr>
            <p:ph type="ftr" sz="quarter" idx="4"/>
          </p:nvPr>
        </p:nvSpPr>
        <p:spPr>
          <a:ln/>
        </p:spPr>
        <p:txBody>
          <a:bodyPr/>
          <a:lstStyle/>
          <a:p>
            <a:r>
              <a:rPr lang="en-GB"/>
              <a:t>© 2011 Synopsys</a:t>
            </a:r>
            <a:endParaRPr lang="en-GB" dirty="0"/>
          </a:p>
        </p:txBody>
      </p:sp>
      <p:sp>
        <p:nvSpPr>
          <p:cNvPr id="1797122" name="Rectangle 2"/>
          <p:cNvSpPr>
            <a:spLocks noGrp="1" noRot="1" noChangeAspect="1" noChangeArrowheads="1" noTextEdit="1"/>
          </p:cNvSpPr>
          <p:nvPr>
            <p:ph type="sldImg"/>
          </p:nvPr>
        </p:nvSpPr>
        <p:spPr>
          <a:xfrm>
            <a:off x="1128713" y="701675"/>
            <a:ext cx="4584700" cy="3440113"/>
          </a:xfrm>
          <a:ln/>
        </p:spPr>
      </p:sp>
      <p:sp>
        <p:nvSpPr>
          <p:cNvPr id="1797123" name="Rectangle 3"/>
          <p:cNvSpPr>
            <a:spLocks noGrp="1" noChangeArrowheads="1"/>
          </p:cNvSpPr>
          <p:nvPr>
            <p:ph type="body" idx="1"/>
          </p:nvPr>
        </p:nvSpPr>
        <p:spPr>
          <a:xfrm>
            <a:off x="852786" y="4299857"/>
            <a:ext cx="5027414" cy="4386036"/>
          </a:xfrm>
        </p:spPr>
        <p:txBody>
          <a:bodyPr/>
          <a:lstStyle/>
          <a:p>
            <a:r>
              <a:rPr lang="zh-CN" altLang="en-US" sz="800" dirty="0"/>
              <a:t>，获取手势信息方便可靠</a:t>
            </a:r>
            <a:endParaRPr lang="en-US" altLang="zh-CN" sz="800" dirty="0"/>
          </a:p>
          <a:p>
            <a:r>
              <a:rPr lang="zh-CN" altLang="en-US" sz="800" dirty="0"/>
              <a:t>最大程度的实现开发板与输入输出设备之间数据传输量小、速度快，从而实现实时性好</a:t>
            </a:r>
            <a:endParaRPr lang="en-US" sz="800" dirty="0"/>
          </a:p>
        </p:txBody>
      </p:sp>
      <p:sp>
        <p:nvSpPr>
          <p:cNvPr id="7" name="Slide Number Placeholder 6"/>
          <p:cNvSpPr>
            <a:spLocks noGrp="1"/>
          </p:cNvSpPr>
          <p:nvPr>
            <p:ph type="sldNum" sz="quarter" idx="10"/>
          </p:nvPr>
        </p:nvSpPr>
        <p:spPr/>
        <p:txBody>
          <a:bodyPr/>
          <a:lstStyle/>
          <a:p>
            <a:fld id="{F830553B-409D-4E4A-BC40-67AFFA673D75}" type="slidenum">
              <a:rPr lang="en-US" smtClean="0"/>
              <a:pPr/>
              <a:t>11</a:t>
            </a:fld>
            <a:endParaRPr lang="en-US"/>
          </a:p>
        </p:txBody>
      </p:sp>
    </p:spTree>
    <p:extLst>
      <p:ext uri="{BB962C8B-B14F-4D97-AF65-F5344CB8AC3E}">
        <p14:creationId xmlns:p14="http://schemas.microsoft.com/office/powerpoint/2010/main" val="1829222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少了语音识别模块，图是否要换为实物图</a:t>
            </a:r>
          </a:p>
        </p:txBody>
      </p:sp>
      <p:sp>
        <p:nvSpPr>
          <p:cNvPr id="4" name="灯片编号占位符 3"/>
          <p:cNvSpPr>
            <a:spLocks noGrp="1"/>
          </p:cNvSpPr>
          <p:nvPr>
            <p:ph type="sldNum" sz="quarter" idx="10"/>
          </p:nvPr>
        </p:nvSpPr>
        <p:spPr/>
        <p:txBody>
          <a:bodyPr/>
          <a:lstStyle/>
          <a:p>
            <a:fld id="{34D3D779-E82F-4054-81A8-052CD8670119}" type="slidenum">
              <a:rPr lang="en-US" smtClean="0"/>
              <a:t>14</a:t>
            </a:fld>
            <a:endParaRPr lang="en-US"/>
          </a:p>
        </p:txBody>
      </p:sp>
    </p:spTree>
    <p:extLst>
      <p:ext uri="{BB962C8B-B14F-4D97-AF65-F5344CB8AC3E}">
        <p14:creationId xmlns:p14="http://schemas.microsoft.com/office/powerpoint/2010/main" val="1122797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8" name="Text Placeholder 15"/>
          <p:cNvSpPr>
            <a:spLocks noGrp="1"/>
          </p:cNvSpPr>
          <p:nvPr>
            <p:ph type="body" sz="quarter" idx="10" hasCustomPrompt="1"/>
          </p:nvPr>
        </p:nvSpPr>
        <p:spPr>
          <a:xfrm>
            <a:off x="457200" y="4108495"/>
            <a:ext cx="8221892"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9" name="Text Placeholder 18"/>
          <p:cNvSpPr>
            <a:spLocks noGrp="1"/>
          </p:cNvSpPr>
          <p:nvPr>
            <p:ph type="body" sz="quarter" idx="11" hasCustomPrompt="1"/>
          </p:nvPr>
        </p:nvSpPr>
        <p:spPr>
          <a:xfrm>
            <a:off x="457200" y="4861719"/>
            <a:ext cx="3657600" cy="396815"/>
          </a:xfrm>
        </p:spPr>
        <p:txBody>
          <a:bodyPr anchor="b"/>
          <a:lstStyle>
            <a:lvl1pPr algn="l">
              <a:buNone/>
              <a:defRPr sz="1800">
                <a:solidFill>
                  <a:schemeClr val="tx1"/>
                </a:solidFill>
                <a:effectLst/>
              </a:defRPr>
            </a:lvl1pPr>
          </a:lstStyle>
          <a:p>
            <a:pPr lvl="0"/>
            <a:r>
              <a:rPr lang="en-US" dirty="0"/>
              <a:t>Date</a:t>
            </a:r>
          </a:p>
        </p:txBody>
      </p:sp>
      <p:sp>
        <p:nvSpPr>
          <p:cNvPr id="21"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22"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2050"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15200" y="381000"/>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userDrawn="1"/>
        </p:nvSpPr>
        <p:spPr>
          <a:xfrm>
            <a:off x="-457200" y="428498"/>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3074"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6908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a:p>
        </p:txBody>
      </p:sp>
      <p:sp>
        <p:nvSpPr>
          <p:cNvPr id="4" name="TextBox 3"/>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5" name="TextBox 4"/>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6" name="Picture 5"/>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479426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4" name="Footer Placeholder 3"/>
          <p:cNvSpPr>
            <a:spLocks noGrp="1"/>
          </p:cNvSpPr>
          <p:nvPr>
            <p:ph type="ftr" sz="quarter" idx="13"/>
          </p:nvPr>
        </p:nvSpPr>
        <p:spPr/>
        <p:txBody>
          <a:bodyPr/>
          <a:lstStyle/>
          <a:p>
            <a:endParaRPr lang="en-US"/>
          </a:p>
        </p:txBody>
      </p:sp>
      <p:sp>
        <p:nvSpPr>
          <p:cNvPr id="5" name="TextBox 4"/>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6" name="TextBox 5"/>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7" name="Picture 6"/>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1970597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endParaRPr lang="en-US"/>
          </a:p>
        </p:txBody>
      </p:sp>
      <p:sp>
        <p:nvSpPr>
          <p:cNvPr id="3" name="TextBox 2"/>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4" name="TextBox 3"/>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5" name="Picture 4"/>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1332128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Four Content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endParaRPr lang="en-US"/>
          </a:p>
        </p:txBody>
      </p:sp>
      <p:sp>
        <p:nvSpPr>
          <p:cNvPr id="5" name="Content Placeholder 4"/>
          <p:cNvSpPr>
            <a:spLocks noGrp="1"/>
          </p:cNvSpPr>
          <p:nvPr>
            <p:ph sz="quarter" idx="11"/>
          </p:nvPr>
        </p:nvSpPr>
        <p:spPr>
          <a:xfrm>
            <a:off x="457200" y="1414730"/>
            <a:ext cx="4032504" cy="2377440"/>
          </a:xfrm>
        </p:spPr>
        <p:txBody>
          <a:bodyPr/>
          <a:lstStyle/>
          <a:p>
            <a:pPr lvl="0"/>
            <a:r>
              <a:rPr lang="en-US"/>
              <a:t>Click to edit Master text styles</a:t>
            </a:r>
          </a:p>
          <a:p>
            <a:pPr lvl="1"/>
            <a:r>
              <a:rPr lang="en-US"/>
              <a:t>Second level</a:t>
            </a:r>
          </a:p>
          <a:p>
            <a:pPr lvl="2"/>
            <a:r>
              <a:rPr lang="en-US"/>
              <a:t>Third level</a:t>
            </a:r>
          </a:p>
        </p:txBody>
      </p:sp>
      <p:sp>
        <p:nvSpPr>
          <p:cNvPr id="7" name="Content Placeholder 6"/>
          <p:cNvSpPr>
            <a:spLocks noGrp="1"/>
          </p:cNvSpPr>
          <p:nvPr>
            <p:ph sz="quarter" idx="12"/>
          </p:nvPr>
        </p:nvSpPr>
        <p:spPr>
          <a:xfrm>
            <a:off x="4648200" y="1414730"/>
            <a:ext cx="4032504" cy="2377440"/>
          </a:xfrm>
        </p:spPr>
        <p:txBody>
          <a:bodyPr/>
          <a:lstStyle/>
          <a:p>
            <a:pPr lvl="0"/>
            <a:r>
              <a:rPr lang="en-US"/>
              <a:t>Click to edit Master text styles</a:t>
            </a:r>
          </a:p>
          <a:p>
            <a:pPr lvl="1"/>
            <a:r>
              <a:rPr lang="en-US"/>
              <a:t>Second level</a:t>
            </a:r>
          </a:p>
          <a:p>
            <a:pPr lvl="2"/>
            <a:r>
              <a:rPr lang="en-US"/>
              <a:t>Third level</a:t>
            </a:r>
          </a:p>
        </p:txBody>
      </p:sp>
      <p:sp>
        <p:nvSpPr>
          <p:cNvPr id="9" name="Content Placeholder 8"/>
          <p:cNvSpPr>
            <a:spLocks noGrp="1"/>
          </p:cNvSpPr>
          <p:nvPr>
            <p:ph sz="quarter" idx="13"/>
          </p:nvPr>
        </p:nvSpPr>
        <p:spPr>
          <a:xfrm>
            <a:off x="457200" y="3965268"/>
            <a:ext cx="4032504" cy="2377440"/>
          </a:xfrm>
        </p:spPr>
        <p:txBody>
          <a:bodyPr/>
          <a:lstStyle/>
          <a:p>
            <a:pPr lvl="0"/>
            <a:r>
              <a:rPr lang="en-US"/>
              <a:t>Click to edit Master text styles</a:t>
            </a:r>
          </a:p>
          <a:p>
            <a:pPr lvl="1"/>
            <a:r>
              <a:rPr lang="en-US"/>
              <a:t>Second level</a:t>
            </a:r>
          </a:p>
          <a:p>
            <a:pPr lvl="2"/>
            <a:r>
              <a:rPr lang="en-US"/>
              <a:t>Third level</a:t>
            </a:r>
          </a:p>
        </p:txBody>
      </p:sp>
      <p:sp>
        <p:nvSpPr>
          <p:cNvPr id="11" name="Content Placeholder 10"/>
          <p:cNvSpPr>
            <a:spLocks noGrp="1"/>
          </p:cNvSpPr>
          <p:nvPr>
            <p:ph sz="quarter" idx="14"/>
          </p:nvPr>
        </p:nvSpPr>
        <p:spPr>
          <a:xfrm>
            <a:off x="4648200" y="3965268"/>
            <a:ext cx="4032504" cy="2377440"/>
          </a:xfrm>
        </p:spPr>
        <p:txBody>
          <a:bodyPr/>
          <a:lstStyle/>
          <a:p>
            <a:pPr lvl="0"/>
            <a:r>
              <a:rPr lang="en-US"/>
              <a:t>Click to edit Master text styles</a:t>
            </a:r>
          </a:p>
          <a:p>
            <a:pPr lvl="1"/>
            <a:r>
              <a:rPr lang="en-US"/>
              <a:t>Second level</a:t>
            </a:r>
          </a:p>
          <a:p>
            <a:pPr lvl="2"/>
            <a:r>
              <a:rPr lang="en-US"/>
              <a:t>Third level</a:t>
            </a:r>
          </a:p>
        </p:txBody>
      </p:sp>
      <p:sp>
        <p:nvSpPr>
          <p:cNvPr id="12" name="Text Placeholder 6"/>
          <p:cNvSpPr>
            <a:spLocks noGrp="1"/>
          </p:cNvSpPr>
          <p:nvPr>
            <p:ph type="body" sz="quarter" idx="15"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10" name="TextBox 9"/>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13" name="TextBox 12"/>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4" name="Picture 13"/>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5894402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and Content Gray Bar">
    <p:spTree>
      <p:nvGrpSpPr>
        <p:cNvPr id="1" name=""/>
        <p:cNvGrpSpPr/>
        <p:nvPr/>
      </p:nvGrpSpPr>
      <p:grpSpPr>
        <a:xfrm>
          <a:off x="0" y="0"/>
          <a:ext cx="0" cy="0"/>
          <a:chOff x="0" y="0"/>
          <a:chExt cx="0" cy="0"/>
        </a:xfrm>
      </p:grpSpPr>
      <p:sp>
        <p:nvSpPr>
          <p:cNvPr id="3" name="Rectangle 2"/>
          <p:cNvSpPr/>
          <p:nvPr/>
        </p:nvSpPr>
        <p:spPr>
          <a:xfrm>
            <a:off x="0" y="1311214"/>
            <a:ext cx="9144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457200" y="68332"/>
            <a:ext cx="8686800" cy="1143000"/>
          </a:xfrm>
        </p:spPr>
        <p:txBody>
          <a:bodyPr/>
          <a:lstStyle>
            <a:lvl1pPr>
              <a:defRPr/>
            </a:lvl1pPr>
          </a:lstStyle>
          <a:p>
            <a:r>
              <a:rPr lang="en-US" dirty="0"/>
              <a:t>Click to Add a Title</a:t>
            </a:r>
          </a:p>
        </p:txBody>
      </p:sp>
      <p:sp>
        <p:nvSpPr>
          <p:cNvPr id="5" name="Content Placeholder 8"/>
          <p:cNvSpPr>
            <a:spLocks noGrp="1"/>
          </p:cNvSpPr>
          <p:nvPr>
            <p:ph sz="quarter" idx="10"/>
          </p:nvPr>
        </p:nvSpPr>
        <p:spPr>
          <a:xfrm>
            <a:off x="457200" y="1414462"/>
            <a:ext cx="8229600" cy="4833937"/>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6" name="Text Placeholder 6"/>
          <p:cNvSpPr>
            <a:spLocks noGrp="1"/>
          </p:cNvSpPr>
          <p:nvPr>
            <p:ph type="body" sz="quarter" idx="11"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7" name="Footer Placeholder 6"/>
          <p:cNvSpPr>
            <a:spLocks noGrp="1"/>
          </p:cNvSpPr>
          <p:nvPr>
            <p:ph type="ftr" sz="quarter" idx="12"/>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42014549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wo Column Gray">
    <p:bg>
      <p:bgRef idx="1001">
        <a:schemeClr val="bg1"/>
      </p:bgRef>
    </p:bg>
    <p:spTree>
      <p:nvGrpSpPr>
        <p:cNvPr id="1" name=""/>
        <p:cNvGrpSpPr/>
        <p:nvPr/>
      </p:nvGrpSpPr>
      <p:grpSpPr>
        <a:xfrm>
          <a:off x="0" y="0"/>
          <a:ext cx="0" cy="0"/>
          <a:chOff x="0" y="0"/>
          <a:chExt cx="0" cy="0"/>
        </a:xfrm>
      </p:grpSpPr>
      <p:sp>
        <p:nvSpPr>
          <p:cNvPr id="7" name="Rectangle 6"/>
          <p:cNvSpPr/>
          <p:nvPr/>
        </p:nvSpPr>
        <p:spPr>
          <a:xfrm>
            <a:off x="0" y="1311214"/>
            <a:ext cx="9144000" cy="509320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stStyle>
          <a:p>
            <a:pPr lvl="0"/>
            <a:r>
              <a:rPr lang="en-US"/>
              <a:t>Click to edit Master text styles</a:t>
            </a:r>
          </a:p>
          <a:p>
            <a:pPr lvl="1"/>
            <a:r>
              <a:rPr lang="en-US"/>
              <a:t>Second level</a:t>
            </a:r>
          </a:p>
          <a:p>
            <a:pPr lvl="2"/>
            <a:r>
              <a:rPr lang="en-US"/>
              <a:t>Third level</a:t>
            </a:r>
          </a:p>
        </p:txBody>
      </p:sp>
      <p:sp>
        <p:nvSpPr>
          <p:cNvPr id="5"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6" name="Footer Placeholder 5"/>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88189791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Half Gr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Footer Placeholder 2"/>
          <p:cNvSpPr>
            <a:spLocks noGrp="1"/>
          </p:cNvSpPr>
          <p:nvPr>
            <p:ph type="ftr" sz="quarter" idx="10"/>
          </p:nvPr>
        </p:nvSpPr>
        <p:spPr/>
        <p:txBody>
          <a:bodyPr/>
          <a:lstStyle/>
          <a:p>
            <a:endParaRPr lang="en-US"/>
          </a:p>
        </p:txBody>
      </p:sp>
      <p:sp>
        <p:nvSpPr>
          <p:cNvPr id="4"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7" name="Rectangle 6"/>
          <p:cNvSpPr/>
          <p:nvPr/>
        </p:nvSpPr>
        <p:spPr>
          <a:xfrm>
            <a:off x="0" y="3959188"/>
            <a:ext cx="9144000" cy="244161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8" name="Content Placeholder 7"/>
          <p:cNvSpPr>
            <a:spLocks noGrp="1"/>
          </p:cNvSpPr>
          <p:nvPr>
            <p:ph sz="quarter" idx="13"/>
          </p:nvPr>
        </p:nvSpPr>
        <p:spPr>
          <a:xfrm>
            <a:off x="457200" y="1414462"/>
            <a:ext cx="8220974" cy="4852988"/>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9" name="TextBox 8"/>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10" name="TextBox 9"/>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747825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wo Content Gray Bar_1">
    <p:spTree>
      <p:nvGrpSpPr>
        <p:cNvPr id="1" name=""/>
        <p:cNvGrpSpPr/>
        <p:nvPr/>
      </p:nvGrpSpPr>
      <p:grpSpPr>
        <a:xfrm>
          <a:off x="0" y="0"/>
          <a:ext cx="0" cy="0"/>
          <a:chOff x="0" y="0"/>
          <a:chExt cx="0" cy="0"/>
        </a:xfrm>
      </p:grpSpPr>
      <p:sp>
        <p:nvSpPr>
          <p:cNvPr id="3" name="Rectangle 2"/>
          <p:cNvSpPr/>
          <p:nvPr/>
        </p:nvSpPr>
        <p:spPr>
          <a:xfrm>
            <a:off x="2398142" y="0"/>
            <a:ext cx="6745857"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2648204" y="57150"/>
            <a:ext cx="6495795"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241540" y="370936"/>
            <a:ext cx="1940943" cy="5877463"/>
          </a:xfrm>
        </p:spPr>
        <p:txBody>
          <a:bodyPr/>
          <a:lstStyle>
            <a:lvl1pPr marL="0" indent="0">
              <a:buFontTx/>
              <a:buNone/>
              <a:defRPr sz="2000"/>
            </a:lvl1pPr>
            <a:lvl2pPr>
              <a:buFontTx/>
              <a:buNone/>
              <a:defRPr/>
            </a:lvl2pPr>
            <a:lvl3pPr>
              <a:buFontTx/>
              <a:buNone/>
              <a:defRPr/>
            </a:lvl3pPr>
          </a:lstStyle>
          <a:p>
            <a:pPr lvl="0"/>
            <a:r>
              <a:rPr lang="en-US"/>
              <a:t>Click to edit Master text styles</a:t>
            </a:r>
          </a:p>
        </p:txBody>
      </p:sp>
      <p:sp>
        <p:nvSpPr>
          <p:cNvPr id="6" name="Content Placeholder 7"/>
          <p:cNvSpPr>
            <a:spLocks noGrp="1"/>
          </p:cNvSpPr>
          <p:nvPr>
            <p:ph sz="quarter" idx="11"/>
          </p:nvPr>
        </p:nvSpPr>
        <p:spPr>
          <a:xfrm>
            <a:off x="2639683" y="1414462"/>
            <a:ext cx="6275717" cy="4833937"/>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2" hasCustomPrompt="1"/>
          </p:nvPr>
        </p:nvSpPr>
        <p:spPr>
          <a:xfrm>
            <a:off x="2648204" y="838200"/>
            <a:ext cx="6495795" cy="457200"/>
          </a:xfrm>
        </p:spPr>
        <p:txBody>
          <a:bodyPr/>
          <a:lstStyle>
            <a:lvl1pPr marL="0" indent="0">
              <a:buNone/>
              <a:defRPr sz="2000" i="1"/>
            </a:lvl1pPr>
          </a:lstStyle>
          <a:p>
            <a:pPr lvl="0"/>
            <a:r>
              <a:rPr lang="en-US" dirty="0"/>
              <a:t>Click to Add a Subtitle</a:t>
            </a:r>
          </a:p>
        </p:txBody>
      </p:sp>
      <p:sp>
        <p:nvSpPr>
          <p:cNvPr id="9" name="Footer Placeholder 8"/>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10" name="TextBox 9"/>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1970014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wo Content Gray Bar_2">
    <p:spTree>
      <p:nvGrpSpPr>
        <p:cNvPr id="1" name=""/>
        <p:cNvGrpSpPr/>
        <p:nvPr/>
      </p:nvGrpSpPr>
      <p:grpSpPr>
        <a:xfrm>
          <a:off x="0" y="0"/>
          <a:ext cx="0" cy="0"/>
          <a:chOff x="0" y="0"/>
          <a:chExt cx="0" cy="0"/>
        </a:xfrm>
      </p:grpSpPr>
      <p:sp>
        <p:nvSpPr>
          <p:cNvPr id="3" name="Rectangle 2"/>
          <p:cNvSpPr/>
          <p:nvPr/>
        </p:nvSpPr>
        <p:spPr>
          <a:xfrm>
            <a:off x="6400800" y="0"/>
            <a:ext cx="274320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457200" y="65776"/>
            <a:ext cx="5715000"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457200" y="1414463"/>
            <a:ext cx="5715000" cy="4833936"/>
          </a:xfrm>
        </p:spPr>
        <p:txBody>
          <a:bodyPr vert="horz" lIns="91440" tIns="45720" rIns="91440" bIns="45720" rtlCol="0">
            <a:noAutofit/>
          </a:bodyPr>
          <a:lstStyle>
            <a:lvl1pPr>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p:txBody>
      </p:sp>
      <p:sp>
        <p:nvSpPr>
          <p:cNvPr id="6" name="Content Placeholder 7"/>
          <p:cNvSpPr>
            <a:spLocks noGrp="1"/>
          </p:cNvSpPr>
          <p:nvPr>
            <p:ph sz="quarter" idx="11"/>
          </p:nvPr>
        </p:nvSpPr>
        <p:spPr>
          <a:xfrm>
            <a:off x="6553200" y="228600"/>
            <a:ext cx="2438400" cy="6019800"/>
          </a:xfrm>
        </p:spPr>
        <p:txBody>
          <a:bodyPr/>
          <a:lstStyle>
            <a:lvl1pPr marL="0" indent="0">
              <a:buNone/>
              <a:defRPr sz="2000"/>
            </a:lvl1pPr>
            <a:lvl2pPr marL="0" indent="0">
              <a:buNone/>
              <a:defRPr/>
            </a:lvl2pPr>
            <a:lvl3pPr marL="0" indent="0">
              <a:buNone/>
              <a:defRPr/>
            </a:lvl3pPr>
          </a:lstStyle>
          <a:p>
            <a:pPr lvl="0"/>
            <a:r>
              <a:rPr lang="en-US"/>
              <a:t>Click to edit Master text styles</a:t>
            </a:r>
          </a:p>
        </p:txBody>
      </p:sp>
      <p:sp>
        <p:nvSpPr>
          <p:cNvPr id="7" name="Text Placeholder 6"/>
          <p:cNvSpPr>
            <a:spLocks noGrp="1"/>
          </p:cNvSpPr>
          <p:nvPr>
            <p:ph type="body" sz="quarter" idx="12" hasCustomPrompt="1"/>
          </p:nvPr>
        </p:nvSpPr>
        <p:spPr>
          <a:xfrm>
            <a:off x="457200" y="838200"/>
            <a:ext cx="5719313" cy="457200"/>
          </a:xfrm>
        </p:spPr>
        <p:txBody>
          <a:bodyPr/>
          <a:lstStyle>
            <a:lvl1pPr marL="0" indent="0">
              <a:buNone/>
              <a:defRPr sz="2000" i="1"/>
            </a:lvl1pPr>
          </a:lstStyle>
          <a:p>
            <a:pPr lvl="0"/>
            <a:r>
              <a:rPr lang="en-US" dirty="0"/>
              <a:t>Click to Add a Subtitle</a:t>
            </a:r>
          </a:p>
        </p:txBody>
      </p:sp>
      <p:sp>
        <p:nvSpPr>
          <p:cNvPr id="10" name="Footer Placeholder 9"/>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6312195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wo Content Left Gray Bar">
    <p:spTree>
      <p:nvGrpSpPr>
        <p:cNvPr id="1" name=""/>
        <p:cNvGrpSpPr/>
        <p:nvPr/>
      </p:nvGrpSpPr>
      <p:grpSpPr>
        <a:xfrm>
          <a:off x="0" y="0"/>
          <a:ext cx="0" cy="0"/>
          <a:chOff x="0" y="0"/>
          <a:chExt cx="0" cy="0"/>
        </a:xfrm>
      </p:grpSpPr>
      <p:sp>
        <p:nvSpPr>
          <p:cNvPr id="3" name="Rectangle 2"/>
          <p:cNvSpPr/>
          <p:nvPr/>
        </p:nvSpPr>
        <p:spPr>
          <a:xfrm>
            <a:off x="0" y="0"/>
            <a:ext cx="3108960" cy="6400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bIns="457200" rtlCol="0" anchor="b" anchorCtr="0"/>
          <a:lstStyle/>
          <a:p>
            <a:pPr>
              <a:spcBef>
                <a:spcPts val="1200"/>
              </a:spcBef>
            </a:pPr>
            <a:endParaRPr lang="en-US" sz="3200" b="1" dirty="0">
              <a:solidFill>
                <a:prstClr val="black"/>
              </a:solidFill>
            </a:endParaRPr>
          </a:p>
        </p:txBody>
      </p:sp>
      <p:sp>
        <p:nvSpPr>
          <p:cNvPr id="4" name="Title 1"/>
          <p:cNvSpPr>
            <a:spLocks noGrp="1"/>
          </p:cNvSpPr>
          <p:nvPr>
            <p:ph type="title" hasCustomPrompt="1"/>
          </p:nvPr>
        </p:nvSpPr>
        <p:spPr>
          <a:xfrm>
            <a:off x="3336925" y="65776"/>
            <a:ext cx="5807075" cy="1143000"/>
          </a:xfrm>
        </p:spPr>
        <p:txBody>
          <a:bodyPr/>
          <a:lstStyle>
            <a:lvl1pPr algn="l">
              <a:defRPr/>
            </a:lvl1pPr>
          </a:lstStyle>
          <a:p>
            <a:r>
              <a:rPr lang="en-US" dirty="0"/>
              <a:t>Click to Add a Title</a:t>
            </a:r>
          </a:p>
        </p:txBody>
      </p:sp>
      <p:sp>
        <p:nvSpPr>
          <p:cNvPr id="5" name="Content Placeholder 5"/>
          <p:cNvSpPr>
            <a:spLocks noGrp="1"/>
          </p:cNvSpPr>
          <p:nvPr>
            <p:ph sz="quarter" idx="10"/>
          </p:nvPr>
        </p:nvSpPr>
        <p:spPr>
          <a:xfrm>
            <a:off x="3336925" y="1414462"/>
            <a:ext cx="5577840" cy="4833937"/>
          </a:xfrm>
        </p:spPr>
        <p:txBody>
          <a:bodyPr vert="horz" lIns="91440" tIns="45720" rIns="91440" bIns="45720" rtlCol="0">
            <a:noAutofit/>
          </a:bodyPr>
          <a:lstStyle>
            <a:lvl1pPr marL="171450" indent="-171450">
              <a:defRPr lang="en-US" smtClean="0"/>
            </a:lvl1pPr>
            <a:lvl2pPr>
              <a:defRPr lang="en-US" smtClean="0"/>
            </a:lvl2pPr>
            <a:lvl3pPr>
              <a:defRPr lang="en-US" smtClean="0"/>
            </a:lvl3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Content Placeholder 7"/>
          <p:cNvSpPr>
            <a:spLocks noGrp="1"/>
          </p:cNvSpPr>
          <p:nvPr>
            <p:ph sz="quarter" idx="11"/>
          </p:nvPr>
        </p:nvSpPr>
        <p:spPr>
          <a:xfrm>
            <a:off x="205740" y="228600"/>
            <a:ext cx="2697480" cy="6019800"/>
          </a:xfrm>
        </p:spPr>
        <p:txBody>
          <a:bodyPr/>
          <a:lstStyle>
            <a:lvl1pPr marL="171450" indent="-171450">
              <a:buFont typeface="Arial" pitchFamily="34" charset="0"/>
              <a:buChar char="•"/>
              <a:defRPr sz="2000"/>
            </a:lvl1pPr>
            <a:lvl2pPr marL="457200" indent="-227013">
              <a:buFont typeface="Arial" pitchFamily="34" charset="0"/>
              <a:buChar char="–"/>
              <a:defRPr sz="1800" baseline="0"/>
            </a:lvl2pPr>
            <a:lvl3pPr marL="690563" indent="-236538">
              <a:buFont typeface="Arial" pitchFamily="34" charset="0"/>
              <a:buChar char="–"/>
              <a:tabLst>
                <a:tab pos="690563" algn="l"/>
              </a:tabLst>
              <a:defRPr sz="1600" baseline="0"/>
            </a:lvl3pPr>
          </a:lstStyle>
          <a:p>
            <a:pPr lvl="0"/>
            <a:r>
              <a:rPr lang="en-US"/>
              <a:t>Click to edit Master text styles</a:t>
            </a:r>
          </a:p>
          <a:p>
            <a:pPr lvl="1"/>
            <a:r>
              <a:rPr lang="en-US"/>
              <a:t>Second level</a:t>
            </a:r>
          </a:p>
          <a:p>
            <a:pPr lvl="2"/>
            <a:r>
              <a:rPr lang="en-US"/>
              <a:t>Third level</a:t>
            </a:r>
          </a:p>
        </p:txBody>
      </p:sp>
      <p:sp>
        <p:nvSpPr>
          <p:cNvPr id="7" name="Text Placeholder 6"/>
          <p:cNvSpPr>
            <a:spLocks noGrp="1"/>
          </p:cNvSpPr>
          <p:nvPr>
            <p:ph type="body" sz="quarter" idx="12" hasCustomPrompt="1"/>
          </p:nvPr>
        </p:nvSpPr>
        <p:spPr>
          <a:xfrm>
            <a:off x="3336925" y="838200"/>
            <a:ext cx="5807075" cy="457200"/>
          </a:xfrm>
        </p:spPr>
        <p:txBody>
          <a:bodyPr/>
          <a:lstStyle>
            <a:lvl1pPr marL="0" indent="0">
              <a:buNone/>
              <a:defRPr sz="2000" i="1"/>
            </a:lvl1pPr>
          </a:lstStyle>
          <a:p>
            <a:pPr lvl="0"/>
            <a:r>
              <a:rPr lang="en-US" dirty="0"/>
              <a:t>Click to Add a Subtitle</a:t>
            </a:r>
          </a:p>
        </p:txBody>
      </p:sp>
      <p:sp>
        <p:nvSpPr>
          <p:cNvPr id="10" name="Footer Placeholder 9"/>
          <p:cNvSpPr>
            <a:spLocks noGrp="1"/>
          </p:cNvSpPr>
          <p:nvPr>
            <p:ph type="ftr" sz="quarter" idx="13"/>
          </p:nvPr>
        </p:nvSpPr>
        <p:spPr/>
        <p:txBody>
          <a:bodyPr/>
          <a:lstStyle/>
          <a:p>
            <a:endParaRPr lang="en-US"/>
          </a:p>
        </p:txBody>
      </p:sp>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9" name="TextBox 8"/>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1" name="Picture 10"/>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687866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4"/>
            <a:ext cx="8686800" cy="1143000"/>
          </a:xfrm>
        </p:spPr>
        <p:txBody>
          <a:bodyPr/>
          <a:lstStyle>
            <a:lvl1pPr>
              <a:defRPr/>
            </a:lvl1pPr>
          </a:lstStyle>
          <a:p>
            <a:r>
              <a:rPr lang="en-US" dirty="0"/>
              <a:t>Click to Add a Title</a:t>
            </a:r>
          </a:p>
        </p:txBody>
      </p:sp>
      <p:sp>
        <p:nvSpPr>
          <p:cNvPr id="3" name="Content Placeholder 2"/>
          <p:cNvSpPr>
            <a:spLocks noGrp="1"/>
          </p:cNvSpPr>
          <p:nvPr>
            <p:ph idx="1"/>
          </p:nvPr>
        </p:nvSpPr>
        <p:spPr>
          <a:xfrm>
            <a:off x="457200" y="1414462"/>
            <a:ext cx="8229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p>
            <a:endParaRPr lang="en-US"/>
          </a:p>
        </p:txBody>
      </p:sp>
      <p:sp>
        <p:nvSpPr>
          <p:cNvPr id="5" name="TextBox 4"/>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6" name="TextBox 5"/>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0" name="Picture 9"/>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28913042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sp>
        <p:nvSpPr>
          <p:cNvPr id="14" name="Title 1"/>
          <p:cNvSpPr txBox="1">
            <a:spLocks/>
          </p:cNvSpPr>
          <p:nvPr/>
        </p:nvSpPr>
        <p:spPr>
          <a:xfrm>
            <a:off x="1020726" y="2558734"/>
            <a:ext cx="7129130" cy="1177506"/>
          </a:xfrm>
          <a:prstGeom prst="rect">
            <a:avLst/>
          </a:prstGeom>
        </p:spPr>
        <p:txBody>
          <a:bodyPr vert="horz" lIns="91440" tIns="45720" rIns="91440" bIns="45720" rtlCol="0" anchor="b">
            <a:noAutofit/>
          </a:bodyPr>
          <a:lstStyle>
            <a:lvl1pPr algn="l" defTabSz="914400" rtl="0" eaLnBrk="1" latinLnBrk="0" hangingPunct="1">
              <a:spcBef>
                <a:spcPct val="0"/>
              </a:spcBef>
              <a:buNone/>
              <a:defRPr sz="4800" b="1" kern="1200" baseline="0">
                <a:solidFill>
                  <a:schemeClr val="tx1">
                    <a:lumMod val="75000"/>
                    <a:lumOff val="25000"/>
                  </a:schemeClr>
                </a:solidFill>
                <a:effectLst/>
                <a:latin typeface="+mj-lt"/>
                <a:ea typeface="+mj-ea"/>
                <a:cs typeface="+mj-cs"/>
              </a:defRPr>
            </a:lvl1pPr>
          </a:lstStyle>
          <a:p>
            <a:r>
              <a:rPr lang="en-US" sz="5400" dirty="0">
                <a:solidFill>
                  <a:schemeClr val="tx1"/>
                </a:solidFill>
              </a:rPr>
              <a:t>Thank You</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pic>
        <p:nvPicPr>
          <p:cNvPr id="5122"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315200" y="328612"/>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65845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End logo">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351" y="2843832"/>
            <a:ext cx="3657298" cy="1170335"/>
          </a:xfrm>
          <a:prstGeom prst="rect">
            <a:avLst/>
          </a:prstGeom>
        </p:spPr>
      </p:pic>
    </p:spTree>
    <p:extLst>
      <p:ext uri="{BB962C8B-B14F-4D97-AF65-F5344CB8AC3E}">
        <p14:creationId xmlns:p14="http://schemas.microsoft.com/office/powerpoint/2010/main" val="28508580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8183252" cy="4211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0986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NOT Print Version">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9" name="Text Placeholder 15"/>
          <p:cNvSpPr>
            <a:spLocks noGrp="1"/>
          </p:cNvSpPr>
          <p:nvPr>
            <p:ph type="body" sz="quarter" idx="10" hasCustomPrompt="1"/>
          </p:nvPr>
        </p:nvSpPr>
        <p:spPr>
          <a:xfrm>
            <a:off x="457200" y="4108495"/>
            <a:ext cx="8221892" cy="731520"/>
          </a:xfrm>
        </p:spPr>
        <p:txBody>
          <a:bodyPr anchor="b"/>
          <a:lstStyle>
            <a:lvl1pPr marL="0" indent="0" algn="l">
              <a:buNone/>
              <a:defRPr sz="2000" baseline="0">
                <a:solidFill>
                  <a:schemeClr val="tx1"/>
                </a:solidFill>
                <a:effectLst/>
              </a:defRPr>
            </a:lvl1pPr>
            <a:lvl2pPr marL="0" indent="0" algn="ctr">
              <a:buNone/>
              <a:defRPr>
                <a:solidFill>
                  <a:schemeClr val="tx1">
                    <a:lumMod val="65000"/>
                    <a:lumOff val="35000"/>
                  </a:schemeClr>
                </a:solidFill>
              </a:defRPr>
            </a:lvl2pPr>
            <a:lvl3pPr algn="ctr">
              <a:defRPr>
                <a:solidFill>
                  <a:schemeClr val="tx1">
                    <a:lumMod val="65000"/>
                    <a:lumOff val="35000"/>
                  </a:schemeClr>
                </a:solidFill>
              </a:defRPr>
            </a:lvl3pPr>
            <a:lvl4pPr algn="ctr">
              <a:defRPr>
                <a:solidFill>
                  <a:schemeClr val="tx1">
                    <a:lumMod val="65000"/>
                    <a:lumOff val="35000"/>
                  </a:schemeClr>
                </a:solidFill>
              </a:defRPr>
            </a:lvl4pPr>
            <a:lvl5pPr algn="ctr">
              <a:defRPr>
                <a:solidFill>
                  <a:schemeClr val="tx1">
                    <a:lumMod val="65000"/>
                    <a:lumOff val="35000"/>
                  </a:schemeClr>
                </a:solidFill>
              </a:defRPr>
            </a:lvl5pPr>
          </a:lstStyle>
          <a:p>
            <a:pPr lvl="0"/>
            <a:r>
              <a:rPr lang="en-US" dirty="0"/>
              <a:t>Presenter’s Name</a:t>
            </a:r>
          </a:p>
        </p:txBody>
      </p:sp>
      <p:sp>
        <p:nvSpPr>
          <p:cNvPr id="10" name="Text Placeholder 18"/>
          <p:cNvSpPr>
            <a:spLocks noGrp="1"/>
          </p:cNvSpPr>
          <p:nvPr>
            <p:ph type="body" sz="quarter" idx="11" hasCustomPrompt="1"/>
          </p:nvPr>
        </p:nvSpPr>
        <p:spPr>
          <a:xfrm>
            <a:off x="457200" y="4861719"/>
            <a:ext cx="3657600" cy="396815"/>
          </a:xfrm>
        </p:spPr>
        <p:txBody>
          <a:bodyPr anchor="b"/>
          <a:lstStyle>
            <a:lvl1pPr algn="l">
              <a:buNone/>
              <a:defRPr sz="1800">
                <a:solidFill>
                  <a:schemeClr val="tx1"/>
                </a:solidFill>
                <a:effectLst/>
              </a:defRPr>
            </a:lvl1pPr>
          </a:lstStyle>
          <a:p>
            <a:pPr lvl="0"/>
            <a:r>
              <a:rPr lang="en-US" dirty="0"/>
              <a:t>Date</a:t>
            </a:r>
          </a:p>
        </p:txBody>
      </p:sp>
      <p:sp>
        <p:nvSpPr>
          <p:cNvPr id="11"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12"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3074"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42007" y="383406"/>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p:cNvSpPr txBox="1"/>
          <p:nvPr userDrawn="1"/>
        </p:nvSpPr>
        <p:spPr>
          <a:xfrm>
            <a:off x="-263857" y="402471"/>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15"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497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
        <p:nvSpPr>
          <p:cNvPr id="15" name="Subtitle 2"/>
          <p:cNvSpPr>
            <a:spLocks noGrp="1"/>
          </p:cNvSpPr>
          <p:nvPr>
            <p:ph type="subTitle" idx="1" hasCustomPrompt="1"/>
          </p:nvPr>
        </p:nvSpPr>
        <p:spPr>
          <a:xfrm>
            <a:off x="457200" y="3094851"/>
            <a:ext cx="8222942" cy="917516"/>
          </a:xfrm>
        </p:spPr>
        <p:txBody>
          <a:bodyPr/>
          <a:lstStyle>
            <a:lvl1pPr marL="0" indent="0" algn="l">
              <a:buNone/>
              <a:defRPr sz="2800" b="0">
                <a:solidFill>
                  <a:schemeClr val="tx1"/>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a Subtitle</a:t>
            </a:r>
          </a:p>
        </p:txBody>
      </p:sp>
      <p:sp>
        <p:nvSpPr>
          <p:cNvPr id="16" name="Title 1"/>
          <p:cNvSpPr>
            <a:spLocks noGrp="1"/>
          </p:cNvSpPr>
          <p:nvPr>
            <p:ph type="ctrTitle" hasCustomPrompt="1"/>
          </p:nvPr>
        </p:nvSpPr>
        <p:spPr>
          <a:xfrm>
            <a:off x="457200" y="1895641"/>
            <a:ext cx="8229600" cy="1177506"/>
          </a:xfrm>
        </p:spPr>
        <p:txBody>
          <a:bodyPr anchor="b">
            <a:noAutofit/>
          </a:bodyPr>
          <a:lstStyle>
            <a:lvl1pPr algn="l">
              <a:defRPr sz="3600">
                <a:solidFill>
                  <a:schemeClr val="tx1"/>
                </a:solidFill>
                <a:effectLst/>
              </a:defRPr>
            </a:lvl1pPr>
          </a:lstStyle>
          <a:p>
            <a:r>
              <a:rPr lang="en-US" dirty="0"/>
              <a:t>Click To Add a Title</a:t>
            </a:r>
          </a:p>
        </p:txBody>
      </p:sp>
      <p:pic>
        <p:nvPicPr>
          <p:cNvPr id="4098" name="Picture 2" descr="Description: cid:image004.png@01D0EF0A.9B05467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67599" y="381000"/>
            <a:ext cx="1343025"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userDrawn="1"/>
        </p:nvSpPr>
        <p:spPr>
          <a:xfrm>
            <a:off x="-533400" y="402471"/>
            <a:ext cx="4678940" cy="307777"/>
          </a:xfrm>
          <a:prstGeom prst="rect">
            <a:avLst/>
          </a:prstGeom>
          <a:noFill/>
        </p:spPr>
        <p:txBody>
          <a:bodyPr wrap="squar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bg2">
                    <a:lumMod val="50000"/>
                  </a:schemeClr>
                </a:solidFill>
              </a:rPr>
              <a:t>Synopsys ARC Design Competition</a:t>
            </a:r>
            <a:endParaRPr lang="en-US" sz="1400" dirty="0">
              <a:solidFill>
                <a:schemeClr val="bg2">
                  <a:lumMod val="50000"/>
                </a:schemeClr>
              </a:solidFill>
            </a:endParaRPr>
          </a:p>
        </p:txBody>
      </p:sp>
      <p:pic>
        <p:nvPicPr>
          <p:cNvPr id="10" name="Picture 2" descr="Description: C:\Users\pgarden\AppData\Local\Microsoft\Windows\Temporary Internet Files\Content.Outlook\6Y0C4C91\IMG_0003.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79099" y="5324751"/>
            <a:ext cx="1815225" cy="1305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9646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8574"/>
            <a:ext cx="8686800" cy="1143000"/>
          </a:xfrm>
        </p:spPr>
        <p:txBody>
          <a:bodyPr/>
          <a:lstStyle/>
          <a:p>
            <a:r>
              <a:rPr lang="en-US" dirty="0"/>
              <a:t>Click to Add a Title</a:t>
            </a:r>
          </a:p>
        </p:txBody>
      </p:sp>
      <p:sp>
        <p:nvSpPr>
          <p:cNvPr id="3" name="Content Placeholder 2"/>
          <p:cNvSpPr>
            <a:spLocks noGrp="1"/>
          </p:cNvSpPr>
          <p:nvPr>
            <p:ph idx="1"/>
          </p:nvPr>
        </p:nvSpPr>
        <p:spPr>
          <a:xfrm>
            <a:off x="457200" y="1414462"/>
            <a:ext cx="8229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5" name="Footer Placeholder 4"/>
          <p:cNvSpPr>
            <a:spLocks noGrp="1"/>
          </p:cNvSpPr>
          <p:nvPr>
            <p:ph type="ftr" sz="quarter" idx="13"/>
          </p:nvPr>
        </p:nvSpPr>
        <p:spPr/>
        <p:txBody>
          <a:bodyPr/>
          <a:lstStyle/>
          <a:p>
            <a:endParaRPr lang="en-US"/>
          </a:p>
        </p:txBody>
      </p:sp>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8" name="Picture 7"/>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086741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b="5796"/>
          <a:stretch/>
        </p:blipFill>
        <p:spPr>
          <a:xfrm>
            <a:off x="0" y="1295400"/>
            <a:ext cx="9144000" cy="1143000"/>
          </a:xfrm>
          <a:prstGeom prst="rect">
            <a:avLst/>
          </a:prstGeom>
          <a:noFill/>
          <a:ln>
            <a:noFill/>
          </a:ln>
        </p:spPr>
      </p:pic>
      <p:sp>
        <p:nvSpPr>
          <p:cNvPr id="2" name="Title 1"/>
          <p:cNvSpPr>
            <a:spLocks noGrp="1"/>
          </p:cNvSpPr>
          <p:nvPr>
            <p:ph type="title"/>
          </p:nvPr>
        </p:nvSpPr>
        <p:spPr>
          <a:xfrm>
            <a:off x="457200" y="1295400"/>
            <a:ext cx="8686800" cy="1143000"/>
          </a:xfrm>
        </p:spPr>
        <p:txBody>
          <a:bodyPr/>
          <a:lstStyle>
            <a:lvl1pPr>
              <a:defRPr>
                <a:solidFill>
                  <a:srgbClr val="FFFFFF"/>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7" name="Text Placeholder 6"/>
          <p:cNvSpPr>
            <a:spLocks noGrp="1"/>
          </p:cNvSpPr>
          <p:nvPr>
            <p:ph type="body" sz="quarter" idx="10" hasCustomPrompt="1"/>
          </p:nvPr>
        </p:nvSpPr>
        <p:spPr>
          <a:xfrm>
            <a:off x="1143000" y="2688609"/>
            <a:ext cx="7543800" cy="3559791"/>
          </a:xfrm>
        </p:spPr>
        <p:txBody>
          <a:bodyPr/>
          <a:lstStyle>
            <a:lvl1pPr>
              <a:spcBef>
                <a:spcPts val="1400"/>
              </a:spcBef>
              <a:spcAft>
                <a:spcPts val="0"/>
              </a:spcAft>
              <a:buFontTx/>
              <a:buNone/>
              <a:defRPr baseline="0"/>
            </a:lvl1pPr>
            <a:lvl2pPr>
              <a:buFontTx/>
              <a:buNone/>
              <a:defRPr/>
            </a:lvl2pPr>
            <a:lvl3pPr>
              <a:buFontTx/>
              <a:buNone/>
              <a:defRPr/>
            </a:lvl3pPr>
            <a:lvl4pPr>
              <a:buFontTx/>
              <a:buNone/>
              <a:defRPr/>
            </a:lvl4pPr>
            <a:lvl5pPr>
              <a:buFontTx/>
              <a:buNone/>
              <a:defRPr/>
            </a:lvl5pPr>
          </a:lstStyle>
          <a:p>
            <a:pPr lvl="0"/>
            <a:r>
              <a:rPr lang="en-US" dirty="0"/>
              <a:t>Click to add agenda topics --- no bullets here</a:t>
            </a:r>
          </a:p>
        </p:txBody>
      </p:sp>
      <p:sp>
        <p:nvSpPr>
          <p:cNvPr id="9" name="TextBox 8"/>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pic>
        <p:nvPicPr>
          <p:cNvPr id="10" name="Picture 9"/>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14" name="TextBox 13"/>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sp>
        <p:nvSpPr>
          <p:cNvPr id="13" name="Footer Placeholder 5"/>
          <p:cNvSpPr>
            <a:spLocks noGrp="1"/>
          </p:cNvSpPr>
          <p:nvPr>
            <p:ph type="ftr" sz="quarter" idx="11"/>
          </p:nvPr>
        </p:nvSpPr>
        <p:spPr>
          <a:xfrm>
            <a:off x="3079630" y="6449043"/>
            <a:ext cx="2984740" cy="365125"/>
          </a:xfrm>
        </p:spPr>
        <p:txBody>
          <a:bodyPr/>
          <a:lstStyle/>
          <a:p>
            <a:endParaRPr lang="en-US"/>
          </a:p>
        </p:txBody>
      </p:sp>
    </p:spTree>
    <p:extLst>
      <p:ext uri="{BB962C8B-B14F-4D97-AF65-F5344CB8AC3E}">
        <p14:creationId xmlns:p14="http://schemas.microsoft.com/office/powerpoint/2010/main" val="116709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pic>
        <p:nvPicPr>
          <p:cNvPr id="15" name="Picture 14"/>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2010332"/>
            <a:ext cx="9144000" cy="2540000"/>
          </a:xfrm>
          <a:prstGeom prst="rect">
            <a:avLst/>
          </a:prstGeom>
        </p:spPr>
      </p:pic>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8" name="TextBox 7"/>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13" name="Picture 12"/>
          <p:cNvPicPr preferRelativeResize="0">
            <a:picLocks noChangeAspect="1"/>
          </p:cNvPicPr>
          <p:nvPr/>
        </p:nvPicPr>
        <p:blipFill rotWithShape="1">
          <a:blip r:embed="rId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17" name="Title 1"/>
          <p:cNvSpPr>
            <a:spLocks noGrp="1"/>
          </p:cNvSpPr>
          <p:nvPr>
            <p:ph type="title" hasCustomPrompt="1"/>
          </p:nvPr>
        </p:nvSpPr>
        <p:spPr>
          <a:xfrm>
            <a:off x="457200" y="2010332"/>
            <a:ext cx="7788349" cy="1253863"/>
          </a:xfrm>
        </p:spPr>
        <p:txBody>
          <a:bodyPr anchor="b">
            <a:noAutofit/>
          </a:bodyPr>
          <a:lstStyle>
            <a:lvl1pPr algn="l">
              <a:defRPr sz="3400" b="1" cap="none" baseline="0">
                <a:solidFill>
                  <a:srgbClr val="FFFFFF"/>
                </a:solidFill>
                <a:effectLst>
                  <a:outerShdw blurRad="38100" dist="38100" dir="2700000" algn="tl">
                    <a:srgbClr val="000000">
                      <a:alpha val="43137"/>
                    </a:srgbClr>
                  </a:outerShdw>
                </a:effectLst>
              </a:defRPr>
            </a:lvl1pPr>
          </a:lstStyle>
          <a:p>
            <a:r>
              <a:rPr lang="en-US" dirty="0"/>
              <a:t>Click to Add a Title – Transition Slide</a:t>
            </a:r>
          </a:p>
        </p:txBody>
      </p:sp>
      <p:sp>
        <p:nvSpPr>
          <p:cNvPr id="18" name="Text Placeholder 2"/>
          <p:cNvSpPr>
            <a:spLocks noGrp="1"/>
          </p:cNvSpPr>
          <p:nvPr>
            <p:ph type="body" idx="1" hasCustomPrompt="1"/>
          </p:nvPr>
        </p:nvSpPr>
        <p:spPr>
          <a:xfrm>
            <a:off x="457200" y="3430817"/>
            <a:ext cx="7788349" cy="1119515"/>
          </a:xfrm>
        </p:spPr>
        <p:txBody>
          <a:bodyPr anchor="t">
            <a:noAutofit/>
          </a:bodyPr>
          <a:lstStyle>
            <a:lvl1pPr marL="0" indent="0">
              <a:buNone/>
              <a:defRPr sz="2400" b="0" i="1">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Add a Subtitle</a:t>
            </a:r>
          </a:p>
        </p:txBody>
      </p:sp>
      <p:sp>
        <p:nvSpPr>
          <p:cNvPr id="10" name="Footer Placeholder 4"/>
          <p:cNvSpPr>
            <a:spLocks noGrp="1"/>
          </p:cNvSpPr>
          <p:nvPr>
            <p:ph type="ftr" sz="quarter" idx="10"/>
          </p:nvPr>
        </p:nvSpPr>
        <p:spPr>
          <a:xfrm>
            <a:off x="3079630" y="6449043"/>
            <a:ext cx="2984740" cy="365125"/>
          </a:xfrm>
        </p:spPr>
        <p:txBody>
          <a:bodyPr/>
          <a:lstStyle/>
          <a:p>
            <a:endParaRPr lang="en-US"/>
          </a:p>
        </p:txBody>
      </p:sp>
    </p:spTree>
    <p:extLst>
      <p:ext uri="{BB962C8B-B14F-4D97-AF65-F5344CB8AC3E}">
        <p14:creationId xmlns:p14="http://schemas.microsoft.com/office/powerpoint/2010/main" val="307488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smtClean="0"/>
            </a:lvl1pPr>
            <a:lvl2pPr>
              <a:defRPr lang="en-US" smtClean="0"/>
            </a:lvl2pPr>
            <a:lvl3pPr>
              <a:defRPr lang="en-US" smtClean="0"/>
            </a:lvl3pPr>
            <a:lvl4pPr>
              <a:defRPr/>
            </a:lvl4pPr>
            <a:lvl5pPr>
              <a:defRPr/>
            </a:lvl5pPr>
            <a:lvl6pP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0"/>
          </p:nvPr>
        </p:nvSpPr>
        <p:spPr/>
        <p:txBody>
          <a:bodyPr/>
          <a:lstStyle/>
          <a:p>
            <a:endParaRPr lang="en-US"/>
          </a:p>
        </p:txBody>
      </p:sp>
      <p:sp>
        <p:nvSpPr>
          <p:cNvPr id="6" name="TextBox 5"/>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8" name="Picture 7"/>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3223104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wo Content Sub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a Title</a:t>
            </a:r>
          </a:p>
        </p:txBody>
      </p:sp>
      <p:sp>
        <p:nvSpPr>
          <p:cNvPr id="3" name="Content Placeholder 2"/>
          <p:cNvSpPr>
            <a:spLocks noGrp="1"/>
          </p:cNvSpPr>
          <p:nvPr>
            <p:ph sz="half" idx="1"/>
          </p:nvPr>
        </p:nvSpPr>
        <p:spPr>
          <a:xfrm>
            <a:off x="457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414462"/>
            <a:ext cx="4038600" cy="4848225"/>
          </a:xfrm>
        </p:spPr>
        <p:txBody>
          <a:bodyPr vert="horz" lIns="91440" tIns="45720" rIns="91440" bIns="45720" rtlCol="0">
            <a:noAutofit/>
          </a:bodyPr>
          <a:lstStyle>
            <a:lvl1pPr>
              <a:defRPr lang="en-US" dirty="0" smtClean="0"/>
            </a:lvl1pPr>
            <a:lvl2pPr>
              <a:defRPr lang="en-US" dirty="0" smtClean="0"/>
            </a:lvl2pPr>
            <a:lvl3pPr>
              <a:defRPr lang="en-US" dirty="0" smtClean="0"/>
            </a:lvl3pPr>
          </a:lstStyle>
          <a:p>
            <a:pPr lvl="0"/>
            <a:r>
              <a:rPr lang="en-US"/>
              <a:t>Click to edit Master text styles</a:t>
            </a:r>
          </a:p>
          <a:p>
            <a:pPr lvl="1"/>
            <a:r>
              <a:rPr lang="en-US"/>
              <a:t>Second level</a:t>
            </a:r>
          </a:p>
          <a:p>
            <a:pPr lvl="2"/>
            <a:r>
              <a:rPr lang="en-US"/>
              <a:t>Third level</a:t>
            </a:r>
          </a:p>
        </p:txBody>
      </p:sp>
      <p:sp>
        <p:nvSpPr>
          <p:cNvPr id="5" name="Text Placeholder 6"/>
          <p:cNvSpPr>
            <a:spLocks noGrp="1"/>
          </p:cNvSpPr>
          <p:nvPr>
            <p:ph type="body" sz="quarter" idx="12" hasCustomPrompt="1"/>
          </p:nvPr>
        </p:nvSpPr>
        <p:spPr>
          <a:xfrm>
            <a:off x="457200" y="838200"/>
            <a:ext cx="8686800" cy="457200"/>
          </a:xfrm>
        </p:spPr>
        <p:txBody>
          <a:bodyPr/>
          <a:lstStyle>
            <a:lvl1pPr marL="0" indent="0">
              <a:buNone/>
              <a:defRPr sz="2000" i="1"/>
            </a:lvl1pPr>
          </a:lstStyle>
          <a:p>
            <a:pPr lvl="0"/>
            <a:r>
              <a:rPr lang="en-US" dirty="0"/>
              <a:t>Click to Add a Subtitle</a:t>
            </a:r>
          </a:p>
        </p:txBody>
      </p:sp>
      <p:sp>
        <p:nvSpPr>
          <p:cNvPr id="6" name="Footer Placeholder 5"/>
          <p:cNvSpPr>
            <a:spLocks noGrp="1"/>
          </p:cNvSpPr>
          <p:nvPr>
            <p:ph type="ftr" sz="quarter" idx="13"/>
          </p:nvPr>
        </p:nvSpPr>
        <p:spPr/>
        <p:txBody>
          <a:bodyPr/>
          <a:lstStyle/>
          <a:p>
            <a:endParaRPr lang="en-US"/>
          </a:p>
        </p:txBody>
      </p:sp>
      <p:sp>
        <p:nvSpPr>
          <p:cNvPr id="7" name="TextBox 6"/>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2017 Synopsys, Inc. </a:t>
            </a:r>
          </a:p>
        </p:txBody>
      </p:sp>
      <p:sp>
        <p:nvSpPr>
          <p:cNvPr id="8" name="TextBox 7"/>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9" name="Picture 8"/>
          <p:cNvPicPr preferRelativeResize="0">
            <a:picLocks noChangeAspect="1"/>
          </p:cNvPicPr>
          <p:nvPr/>
        </p:nvPicPr>
        <p:blipFill rotWithShape="1">
          <a:blip r:embed="rId2"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Tree>
    <p:extLst>
      <p:ext uri="{BB962C8B-B14F-4D97-AF65-F5344CB8AC3E}">
        <p14:creationId xmlns:p14="http://schemas.microsoft.com/office/powerpoint/2010/main" val="8054691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p:cNvSpPr txBox="1"/>
          <p:nvPr/>
        </p:nvSpPr>
        <p:spPr>
          <a:xfrm>
            <a:off x="122859" y="6516189"/>
            <a:ext cx="2819400" cy="230832"/>
          </a:xfrm>
          <a:prstGeom prst="rect">
            <a:avLst/>
          </a:prstGeom>
          <a:noFill/>
        </p:spPr>
        <p:txBody>
          <a:bodyPr wrap="square" rtlCol="0">
            <a:spAutoFit/>
          </a:bodyPr>
          <a:lstStyle/>
          <a:p>
            <a:r>
              <a:rPr lang="en-US" sz="900" dirty="0">
                <a:solidFill>
                  <a:schemeClr val="tx1">
                    <a:lumMod val="50000"/>
                    <a:lumOff val="50000"/>
                  </a:schemeClr>
                </a:solidFill>
              </a:rPr>
              <a:t>© 2015 Synopsys, Inc. </a:t>
            </a:r>
          </a:p>
        </p:txBody>
      </p:sp>
      <p:sp>
        <p:nvSpPr>
          <p:cNvPr id="12" name="Footer Placeholder 11"/>
          <p:cNvSpPr>
            <a:spLocks noGrp="1"/>
          </p:cNvSpPr>
          <p:nvPr>
            <p:ph type="ftr" sz="quarter" idx="3"/>
          </p:nvPr>
        </p:nvSpPr>
        <p:spPr>
          <a:xfrm>
            <a:off x="3079630" y="6449043"/>
            <a:ext cx="2984740" cy="365125"/>
          </a:xfrm>
          <a:prstGeom prst="rect">
            <a:avLst/>
          </a:prstGeom>
        </p:spPr>
        <p:txBody>
          <a:bodyPr vert="horz" lIns="91440" tIns="45720" rIns="91440" bIns="45720" rtlCol="0" anchor="ctr"/>
          <a:lstStyle>
            <a:lvl1pPr algn="ctr">
              <a:defRPr sz="1100" b="1">
                <a:solidFill>
                  <a:schemeClr val="tx1">
                    <a:tint val="75000"/>
                  </a:schemeClr>
                </a:solidFill>
                <a:latin typeface="Arial Black" pitchFamily="34" charset="0"/>
              </a:defRPr>
            </a:lvl1pPr>
          </a:lstStyle>
          <a:p>
            <a:endParaRPr lang="en-US"/>
          </a:p>
        </p:txBody>
      </p:sp>
      <p:sp>
        <p:nvSpPr>
          <p:cNvPr id="7" name="TextBox 6"/>
          <p:cNvSpPr txBox="1"/>
          <p:nvPr/>
        </p:nvSpPr>
        <p:spPr>
          <a:xfrm>
            <a:off x="1202359" y="6516189"/>
            <a:ext cx="640080" cy="230832"/>
          </a:xfrm>
          <a:prstGeom prst="rect">
            <a:avLst/>
          </a:prstGeom>
          <a:noFill/>
        </p:spPr>
        <p:txBody>
          <a:bodyPr wrap="square" rtlCol="0">
            <a:spAutoFit/>
          </a:bodyPr>
          <a:lstStyle/>
          <a:p>
            <a:pPr algn="ctr"/>
            <a:fld id="{CAE2347F-76BC-4690-80B5-B24BA0EA7B0A}" type="slidenum">
              <a:rPr lang="en-US" sz="900" smtClean="0">
                <a:solidFill>
                  <a:schemeClr val="tx1">
                    <a:lumMod val="50000"/>
                    <a:lumOff val="50000"/>
                  </a:schemeClr>
                </a:solidFill>
              </a:rPr>
              <a:pPr algn="ctr"/>
              <a:t>‹#›</a:t>
            </a:fld>
            <a:endParaRPr lang="en-US" sz="900" dirty="0">
              <a:solidFill>
                <a:schemeClr val="tx1">
                  <a:lumMod val="50000"/>
                  <a:lumOff val="50000"/>
                </a:schemeClr>
              </a:solidFill>
            </a:endParaRPr>
          </a:p>
        </p:txBody>
      </p:sp>
      <p:pic>
        <p:nvPicPr>
          <p:cNvPr id="9" name="Picture 8"/>
          <p:cNvPicPr preferRelativeResize="0">
            <a:picLocks noChangeAspect="1"/>
          </p:cNvPicPr>
          <p:nvPr/>
        </p:nvPicPr>
        <p:blipFill rotWithShape="1">
          <a:blip r:embed="rId24" cstate="print">
            <a:extLst>
              <a:ext uri="{28A0092B-C50C-407E-A947-70E740481C1C}">
                <a14:useLocalDpi xmlns:a14="http://schemas.microsoft.com/office/drawing/2010/main" val="0"/>
              </a:ext>
            </a:extLst>
          </a:blip>
          <a:srcRect b="28024"/>
          <a:stretch/>
        </p:blipFill>
        <p:spPr>
          <a:xfrm>
            <a:off x="8053656" y="6545992"/>
            <a:ext cx="881902" cy="203123"/>
          </a:xfrm>
          <a:prstGeom prst="rect">
            <a:avLst/>
          </a:prstGeom>
        </p:spPr>
      </p:pic>
      <p:sp>
        <p:nvSpPr>
          <p:cNvPr id="2" name="Title Placeholder 1"/>
          <p:cNvSpPr>
            <a:spLocks noGrp="1"/>
          </p:cNvSpPr>
          <p:nvPr>
            <p:ph type="title"/>
          </p:nvPr>
        </p:nvSpPr>
        <p:spPr>
          <a:xfrm>
            <a:off x="457200" y="68574"/>
            <a:ext cx="8686422"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414462"/>
            <a:ext cx="8229600" cy="4848225"/>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4"/>
            <a:r>
              <a:rPr lang="en-US" dirty="0"/>
              <a:t>Fifth level</a:t>
            </a:r>
          </a:p>
          <a:p>
            <a:pPr lvl="5"/>
            <a:r>
              <a:rPr lang="en-US" dirty="0"/>
              <a:t>Sixth level</a:t>
            </a:r>
          </a:p>
          <a:p>
            <a:pPr lvl="5"/>
            <a:endParaRPr lang="en-US" dirty="0"/>
          </a:p>
          <a:p>
            <a:pPr lvl="5"/>
            <a:endParaRPr lang="en-US" dirty="0"/>
          </a:p>
        </p:txBody>
      </p:sp>
      <p:pic>
        <p:nvPicPr>
          <p:cNvPr id="4" name="Picture 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910139" y="2446592"/>
            <a:ext cx="3984426" cy="1275016"/>
          </a:xfrm>
          <a:prstGeom prst="rect">
            <a:avLst/>
          </a:prstGeom>
        </p:spPr>
      </p:pic>
      <p:pic>
        <p:nvPicPr>
          <p:cNvPr id="14" name="Picture 13"/>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854" y="4790205"/>
            <a:ext cx="9147854" cy="2067796"/>
          </a:xfrm>
          <a:prstGeom prst="rect">
            <a:avLst/>
          </a:prstGeom>
        </p:spPr>
      </p:pic>
    </p:spTree>
    <p:extLst>
      <p:ext uri="{BB962C8B-B14F-4D97-AF65-F5344CB8AC3E}">
        <p14:creationId xmlns:p14="http://schemas.microsoft.com/office/powerpoint/2010/main" val="12977571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3" r:id="rId22"/>
  </p:sldLayoutIdLst>
  <p:txStyles>
    <p:titleStyle>
      <a:lvl1pPr algn="l" defTabSz="914400" rtl="0" eaLnBrk="1" latinLnBrk="0" hangingPunct="1">
        <a:spcBef>
          <a:spcPct val="0"/>
        </a:spcBef>
        <a:buNone/>
        <a:defRPr sz="3200" b="1" kern="1200">
          <a:solidFill>
            <a:schemeClr val="tx1"/>
          </a:solidFill>
          <a:latin typeface="+mj-lt"/>
          <a:ea typeface="+mj-ea"/>
          <a:cs typeface="+mj-cs"/>
        </a:defRPr>
      </a:lvl1pPr>
    </p:titleStyle>
    <p:bodyStyle>
      <a:lvl1pPr marL="169863" indent="-169863" algn="l" defTabSz="914400" rtl="0" eaLnBrk="1" latinLnBrk="0" hangingPunct="1">
        <a:spcBef>
          <a:spcPts val="600"/>
        </a:spcBef>
        <a:buFont typeface="Arial" pitchFamily="34" charset="0"/>
        <a:buChar char="•"/>
        <a:defRPr sz="2000" kern="1200">
          <a:solidFill>
            <a:schemeClr val="tx1"/>
          </a:solidFill>
          <a:latin typeface="+mn-lt"/>
          <a:ea typeface="+mn-ea"/>
          <a:cs typeface="+mn-cs"/>
        </a:defRPr>
      </a:lvl1pPr>
      <a:lvl2pPr marL="457200" indent="-168275" algn="l" defTabSz="914400" rtl="0" eaLnBrk="1" latinLnBrk="0" hangingPunct="1">
        <a:spcBef>
          <a:spcPts val="600"/>
        </a:spcBef>
        <a:buFont typeface="Arial" pitchFamily="34" charset="0"/>
        <a:buChar char="–"/>
        <a:defRPr sz="1800" kern="1200">
          <a:solidFill>
            <a:schemeClr val="tx1"/>
          </a:solidFill>
          <a:latin typeface="+mn-lt"/>
          <a:ea typeface="+mn-ea"/>
          <a:cs typeface="+mn-cs"/>
        </a:defRPr>
      </a:lvl2pPr>
      <a:lvl3pPr marL="744538" indent="-176213" algn="l" defTabSz="568325" rtl="0" eaLnBrk="1" latinLnBrk="0" hangingPunct="1">
        <a:spcBef>
          <a:spcPts val="600"/>
        </a:spcBef>
        <a:buFont typeface="Arial" pitchFamily="34" charset="0"/>
        <a:buChar char="–"/>
        <a:tabLst>
          <a:tab pos="803275" algn="l"/>
        </a:tabLst>
        <a:defRPr sz="1600" kern="1200">
          <a:solidFill>
            <a:schemeClr val="tx1"/>
          </a:solidFill>
          <a:latin typeface="+mn-lt"/>
          <a:ea typeface="+mn-ea"/>
          <a:cs typeface="+mn-cs"/>
        </a:defRPr>
      </a:lvl3pPr>
      <a:lvl4pPr marL="1031875" indent="-174625"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4pPr>
      <a:lvl5pPr marL="1031875" indent="-173038" algn="l" defTabSz="914400" rtl="0" eaLnBrk="1" latinLnBrk="0" hangingPunct="1">
        <a:spcBef>
          <a:spcPct val="20000"/>
        </a:spcBef>
        <a:buFont typeface="Arial" pitchFamily="34" charset="0"/>
        <a:buChar char="–"/>
        <a:defRPr sz="1400" kern="1200" baseline="0">
          <a:solidFill>
            <a:schemeClr val="tx1"/>
          </a:solidFill>
          <a:latin typeface="+mn-lt"/>
          <a:ea typeface="+mn-ea"/>
          <a:cs typeface="+mn-cs"/>
        </a:defRPr>
      </a:lvl5pPr>
      <a:lvl6pPr marL="1154113" indent="0" algn="l" defTabSz="914400" rtl="0" eaLnBrk="1" latinLnBrk="0" hangingPunct="1">
        <a:spcBef>
          <a:spcPct val="20000"/>
        </a:spcBef>
        <a:buFont typeface="Arial" pitchFamily="34" charset="0"/>
        <a:buNone/>
        <a:defRPr sz="14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3.png"/><Relationship Id="rId7"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microsoft.com/office/2007/relationships/hdphoto" Target="../media/hdphoto3.wdp"/><Relationship Id="rId9" Type="http://schemas.openxmlformats.org/officeDocument/2006/relationships/image" Target="../media/image18.jpeg"/></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gif"/></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S1213FocusBackgr10x7-5_96_90.jpg"/>
          <p:cNvPicPr>
            <a:picLocks noChangeAspect="1"/>
          </p:cNvPicPr>
          <p:nvPr/>
        </p:nvPicPr>
        <p:blipFill>
          <a:blip r:embed="rId2" cstate="print"/>
          <a:stretch>
            <a:fillRect/>
          </a:stretch>
        </p:blipFill>
        <p:spPr>
          <a:xfrm>
            <a:off x="-52691" y="0"/>
            <a:ext cx="9174688" cy="68766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p:cNvSpPr txBox="1"/>
          <p:nvPr/>
        </p:nvSpPr>
        <p:spPr>
          <a:xfrm>
            <a:off x="2532069" y="1524000"/>
            <a:ext cx="3962400" cy="175432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pPr algn="ctr"/>
            <a:r>
              <a:rPr lang="zh-CN" altLang="en-US" sz="5400" b="1" spc="150" dirty="0">
                <a:ln w="11430"/>
                <a:solidFill>
                  <a:schemeClr val="bg2"/>
                </a:solidFill>
                <a:latin typeface="微软雅黑" pitchFamily="34" charset="-122"/>
                <a:ea typeface="微软雅黑" pitchFamily="34" charset="-122"/>
              </a:rPr>
              <a:t>领先创新</a:t>
            </a:r>
            <a:r>
              <a:rPr lang="en-US" altLang="zh-CN" sz="5400" b="1" spc="150" dirty="0">
                <a:ln w="11430"/>
                <a:solidFill>
                  <a:schemeClr val="bg2"/>
                </a:solidFill>
                <a:latin typeface="微软雅黑" pitchFamily="34" charset="-122"/>
                <a:ea typeface="微软雅黑" pitchFamily="34" charset="-122"/>
              </a:rPr>
              <a:t>·</a:t>
            </a:r>
          </a:p>
          <a:p>
            <a:pPr algn="ctr"/>
            <a:r>
              <a:rPr lang="en-US" altLang="zh-CN" sz="5400" b="1" spc="150" dirty="0">
                <a:ln w="11430"/>
                <a:solidFill>
                  <a:schemeClr val="bg2"/>
                </a:solidFill>
                <a:latin typeface="微软雅黑" pitchFamily="34" charset="-122"/>
                <a:ea typeface="微软雅黑" pitchFamily="34" charset="-122"/>
              </a:rPr>
              <a:t>·</a:t>
            </a:r>
            <a:r>
              <a:rPr lang="zh-CN" altLang="en-US" sz="5400" b="1" spc="150" dirty="0">
                <a:ln w="11430"/>
                <a:solidFill>
                  <a:schemeClr val="bg2"/>
                </a:solidFill>
                <a:latin typeface="微软雅黑" pitchFamily="34" charset="-122"/>
                <a:ea typeface="微软雅黑" pitchFamily="34" charset="-122"/>
              </a:rPr>
              <a:t>超越自我</a:t>
            </a:r>
            <a:endParaRPr lang="en-US" sz="5400" b="1" spc="150" dirty="0">
              <a:ln w="11430"/>
              <a:solidFill>
                <a:schemeClr val="bg2"/>
              </a:solidFill>
              <a:latin typeface="微软雅黑" pitchFamily="34" charset="-122"/>
              <a:ea typeface="微软雅黑" pitchFamily="34" charset="-122"/>
            </a:endParaRPr>
          </a:p>
        </p:txBody>
      </p:sp>
      <p:sp>
        <p:nvSpPr>
          <p:cNvPr id="10" name="TextBox 9"/>
          <p:cNvSpPr txBox="1"/>
          <p:nvPr/>
        </p:nvSpPr>
        <p:spPr>
          <a:xfrm>
            <a:off x="2209800" y="3138691"/>
            <a:ext cx="5540583" cy="984885"/>
          </a:xfrm>
          <a:prstGeom prst="rect">
            <a:avLst/>
          </a:prstGeom>
          <a:noFill/>
        </p:spPr>
        <p:txBody>
          <a:bodyPr wrap="square" rtlCol="0">
            <a:spAutoFit/>
          </a:bodyPr>
          <a:lstStyle/>
          <a:p>
            <a:endParaRPr lang="en-US" altLang="zh-CN" b="1" dirty="0">
              <a:solidFill>
                <a:srgbClr val="FFC000"/>
              </a:solidFill>
            </a:endParaRPr>
          </a:p>
          <a:p>
            <a:r>
              <a:rPr lang="en-US" altLang="zh-CN" sz="2000" b="1" dirty="0">
                <a:solidFill>
                  <a:srgbClr val="FFFF00"/>
                </a:solidFill>
                <a:latin typeface="微软雅黑" pitchFamily="34" charset="-122"/>
                <a:ea typeface="微软雅黑" pitchFamily="34" charset="-122"/>
              </a:rPr>
              <a:t>2018 Synopsys ARC</a:t>
            </a:r>
            <a:r>
              <a:rPr lang="zh-CN" altLang="en-US" sz="2000" b="1" dirty="0">
                <a:solidFill>
                  <a:srgbClr val="FFFF00"/>
                </a:solidFill>
                <a:latin typeface="微软雅黑" pitchFamily="34" charset="-122"/>
                <a:ea typeface="微软雅黑" pitchFamily="34" charset="-122"/>
              </a:rPr>
              <a:t>杯电子设计竞赛</a:t>
            </a:r>
            <a:endParaRPr lang="en-US" sz="2000" b="1" dirty="0">
              <a:solidFill>
                <a:srgbClr val="FFFF00"/>
              </a:solidFill>
              <a:latin typeface="微软雅黑" pitchFamily="34" charset="-122"/>
              <a:ea typeface="微软雅黑" pitchFamily="34" charset="-122"/>
            </a:endParaRPr>
          </a:p>
          <a:p>
            <a:endParaRPr lang="en-US" sz="2000" dirty="0"/>
          </a:p>
        </p:txBody>
      </p:sp>
      <p:pic>
        <p:nvPicPr>
          <p:cNvPr id="4" name="Picture 2" descr="Description: C:\Users\pgarden\AppData\Local\Microsoft\Windows\Temporary Internet Files\Content.Outlook\6Y0C4C91\IMG_00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876800"/>
            <a:ext cx="2224669"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Description: cid:image004.png@01D0EF0A.9B0546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693" y="152400"/>
            <a:ext cx="1677198" cy="8207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63781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2"/>
          <p:cNvSpPr>
            <a:spLocks noGrp="1" noChangeArrowheads="1"/>
          </p:cNvSpPr>
          <p:nvPr>
            <p:ph type="title"/>
          </p:nvPr>
        </p:nvSpPr>
        <p:spPr>
          <a:xfrm>
            <a:off x="308610" y="236220"/>
            <a:ext cx="2437765" cy="814070"/>
          </a:xfrm>
        </p:spPr>
        <p:txBody>
          <a:bodyPr/>
          <a:lstStyle/>
          <a:p>
            <a:r>
              <a:rPr lang="zh-CN" dirty="0">
                <a:latin typeface="微软雅黑" panose="020B0503020204020204" pitchFamily="34" charset="-122"/>
                <a:ea typeface="微软雅黑" panose="020B0503020204020204" pitchFamily="34" charset="-122"/>
              </a:rPr>
              <a:t>创新</a:t>
            </a:r>
          </a:p>
        </p:txBody>
      </p:sp>
      <p:sp>
        <p:nvSpPr>
          <p:cNvPr id="48" name="文本框 47"/>
          <p:cNvSpPr txBox="1"/>
          <p:nvPr/>
        </p:nvSpPr>
        <p:spPr>
          <a:xfrm>
            <a:off x="2216483" y="1017200"/>
            <a:ext cx="4711031" cy="584775"/>
          </a:xfrm>
          <a:prstGeom prst="rect">
            <a:avLst/>
          </a:prstGeom>
          <a:noFill/>
        </p:spPr>
        <p:txBody>
          <a:bodyPr wrap="square" rtlCol="0">
            <a:spAutoFit/>
          </a:bodyPr>
          <a:lstStyle/>
          <a:p>
            <a:r>
              <a:rPr lang="zh-CN" altLang="en-US" sz="3200" dirty="0"/>
              <a:t>可穿戴设备市场三大问题</a:t>
            </a:r>
          </a:p>
        </p:txBody>
      </p:sp>
      <p:grpSp>
        <p:nvGrpSpPr>
          <p:cNvPr id="56" name="组合 55"/>
          <p:cNvGrpSpPr/>
          <p:nvPr/>
        </p:nvGrpSpPr>
        <p:grpSpPr>
          <a:xfrm>
            <a:off x="3305492" y="4842864"/>
            <a:ext cx="2533015" cy="744080"/>
            <a:chOff x="9897" y="7337"/>
            <a:chExt cx="3989" cy="842"/>
          </a:xfrm>
        </p:grpSpPr>
        <p:sp>
          <p:nvSpPr>
            <p:cNvPr id="55" name="圆角矩形 54"/>
            <p:cNvSpPr/>
            <p:nvPr/>
          </p:nvSpPr>
          <p:spPr>
            <a:xfrm>
              <a:off x="9897" y="7337"/>
              <a:ext cx="3989" cy="840"/>
            </a:xfrm>
            <a:prstGeom prst="roundRect">
              <a:avLst/>
            </a:prstGeom>
            <a:solidFill>
              <a:srgbClr val="34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9923" y="7343"/>
              <a:ext cx="3963" cy="836"/>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团队设计将手语识别与手套结合且不增加过多外设，方便携带前提下增强可靠性</a:t>
              </a:r>
            </a:p>
          </p:txBody>
        </p:sp>
      </p:grpSp>
      <p:grpSp>
        <p:nvGrpSpPr>
          <p:cNvPr id="2" name="组合 1">
            <a:extLst>
              <a:ext uri="{FF2B5EF4-FFF2-40B4-BE49-F238E27FC236}">
                <a16:creationId xmlns:a16="http://schemas.microsoft.com/office/drawing/2014/main" id="{12F398C2-4021-488A-87AD-993361DB276E}"/>
              </a:ext>
            </a:extLst>
          </p:cNvPr>
          <p:cNvGrpSpPr/>
          <p:nvPr/>
        </p:nvGrpSpPr>
        <p:grpSpPr>
          <a:xfrm>
            <a:off x="982980" y="2154585"/>
            <a:ext cx="7178040" cy="1753525"/>
            <a:chOff x="1073784" y="2264726"/>
            <a:chExt cx="7178040" cy="1753525"/>
          </a:xfrm>
        </p:grpSpPr>
        <p:sp>
          <p:nvSpPr>
            <p:cNvPr id="44" name="椭圆 43"/>
            <p:cNvSpPr/>
            <p:nvPr/>
          </p:nvSpPr>
          <p:spPr>
            <a:xfrm>
              <a:off x="1073784" y="2265651"/>
              <a:ext cx="1752600" cy="17526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为多余功能绑定</a:t>
              </a:r>
              <a:r>
                <a:rPr lang="en-US" altLang="zh-CN" sz="1600" dirty="0">
                  <a:latin typeface="微软雅黑" panose="020B0503020204020204" pitchFamily="34" charset="-122"/>
                  <a:ea typeface="微软雅黑" panose="020B0503020204020204" pitchFamily="34" charset="-122"/>
                </a:rPr>
                <a:t>APP</a:t>
              </a:r>
            </a:p>
          </p:txBody>
        </p:sp>
        <p:sp>
          <p:nvSpPr>
            <p:cNvPr id="46" name="椭圆 45"/>
            <p:cNvSpPr/>
            <p:nvPr/>
          </p:nvSpPr>
          <p:spPr>
            <a:xfrm>
              <a:off x="3786504" y="2264726"/>
              <a:ext cx="1752600" cy="175260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便携与可靠不统一</a:t>
              </a:r>
              <a:endParaRPr lang="en-US" altLang="zh-CN" sz="1600" dirty="0">
                <a:latin typeface="微软雅黑" panose="020B0503020204020204" pitchFamily="34" charset="-122"/>
                <a:ea typeface="微软雅黑" panose="020B0503020204020204" pitchFamily="34" charset="-122"/>
              </a:endParaRPr>
            </a:p>
          </p:txBody>
        </p:sp>
        <p:sp>
          <p:nvSpPr>
            <p:cNvPr id="47" name="椭圆 46"/>
            <p:cNvSpPr/>
            <p:nvPr/>
          </p:nvSpPr>
          <p:spPr>
            <a:xfrm>
              <a:off x="6499224" y="2264726"/>
              <a:ext cx="1752600" cy="17526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功能拓展</a:t>
              </a:r>
              <a:endParaRPr lang="en-US" altLang="zh-CN" sz="1600" dirty="0">
                <a:latin typeface="微软雅黑" panose="020B0503020204020204" pitchFamily="34" charset="-122"/>
                <a:ea typeface="微软雅黑" panose="020B0503020204020204" pitchFamily="34" charset="-122"/>
              </a:endParaRPr>
            </a:p>
            <a:p>
              <a:pPr algn="ctr"/>
              <a:r>
                <a:rPr lang="zh-CN" altLang="en-US" sz="1600" dirty="0">
                  <a:latin typeface="微软雅黑" panose="020B0503020204020204" pitchFamily="34" charset="-122"/>
                  <a:ea typeface="微软雅黑" panose="020B0503020204020204" pitchFamily="34" charset="-122"/>
                </a:rPr>
                <a:t>方向迷乱</a:t>
              </a:r>
            </a:p>
          </p:txBody>
        </p:sp>
      </p:grpSp>
      <p:grpSp>
        <p:nvGrpSpPr>
          <p:cNvPr id="74" name="组合 73"/>
          <p:cNvGrpSpPr/>
          <p:nvPr/>
        </p:nvGrpSpPr>
        <p:grpSpPr>
          <a:xfrm rot="10800000">
            <a:off x="1820907" y="4062444"/>
            <a:ext cx="71755" cy="539750"/>
            <a:chOff x="5746" y="3920"/>
            <a:chExt cx="113" cy="850"/>
          </a:xfrm>
          <a:solidFill>
            <a:srgbClr val="FF5543"/>
          </a:solidFill>
        </p:grpSpPr>
        <p:cxnSp>
          <p:nvCxnSpPr>
            <p:cNvPr id="57" name="直接连接符 56"/>
            <p:cNvCxnSpPr/>
            <p:nvPr/>
          </p:nvCxnSpPr>
          <p:spPr>
            <a:xfrm flipH="1">
              <a:off x="5803" y="3920"/>
              <a:ext cx="0" cy="850"/>
            </a:xfrm>
            <a:prstGeom prst="line">
              <a:avLst/>
            </a:prstGeom>
            <a:grpFill/>
            <a:ln w="1905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椭圆 57"/>
            <p:cNvSpPr/>
            <p:nvPr/>
          </p:nvSpPr>
          <p:spPr>
            <a:xfrm>
              <a:off x="5746" y="4657"/>
              <a:ext cx="113" cy="113"/>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rot="10800000">
            <a:off x="4541241" y="4063079"/>
            <a:ext cx="76200" cy="551180"/>
            <a:chOff x="5748" y="3901"/>
            <a:chExt cx="112" cy="868"/>
          </a:xfrm>
        </p:grpSpPr>
        <p:cxnSp>
          <p:nvCxnSpPr>
            <p:cNvPr id="60" name="直接连接符 59"/>
            <p:cNvCxnSpPr/>
            <p:nvPr/>
          </p:nvCxnSpPr>
          <p:spPr>
            <a:xfrm flipH="1">
              <a:off x="5803" y="3901"/>
              <a:ext cx="0" cy="850"/>
            </a:xfrm>
            <a:prstGeom prst="line">
              <a:avLst/>
            </a:prstGeom>
            <a:ln w="19050">
              <a:solidFill>
                <a:srgbClr val="FABC6A"/>
              </a:solidFill>
              <a:prstDash val="sysDot"/>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a:off x="5748" y="4657"/>
              <a:ext cx="113" cy="113"/>
            </a:xfrm>
            <a:prstGeom prst="ellipse">
              <a:avLst/>
            </a:prstGeom>
            <a:solidFill>
              <a:srgbClr val="FAB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rot="10800000">
            <a:off x="7266020" y="4051330"/>
            <a:ext cx="76200" cy="551180"/>
            <a:chOff x="5748" y="3901"/>
            <a:chExt cx="112" cy="868"/>
          </a:xfrm>
        </p:grpSpPr>
        <p:cxnSp>
          <p:nvCxnSpPr>
            <p:cNvPr id="63" name="直接连接符 62"/>
            <p:cNvCxnSpPr/>
            <p:nvPr/>
          </p:nvCxnSpPr>
          <p:spPr>
            <a:xfrm flipH="1">
              <a:off x="5803" y="3901"/>
              <a:ext cx="0" cy="850"/>
            </a:xfrm>
            <a:prstGeom prst="line">
              <a:avLst/>
            </a:prstGeom>
            <a:ln w="19050">
              <a:solidFill>
                <a:srgbClr val="34BBFF"/>
              </a:solidFill>
              <a:prstDash val="sysDot"/>
            </a:ln>
          </p:spPr>
          <p:style>
            <a:lnRef idx="1">
              <a:schemeClr val="accent1"/>
            </a:lnRef>
            <a:fillRef idx="0">
              <a:schemeClr val="accent1"/>
            </a:fillRef>
            <a:effectRef idx="0">
              <a:schemeClr val="accent1"/>
            </a:effectRef>
            <a:fontRef idx="minor">
              <a:schemeClr val="tx1"/>
            </a:fontRef>
          </p:style>
        </p:cxnSp>
        <p:sp>
          <p:nvSpPr>
            <p:cNvPr id="64" name="椭圆 63"/>
            <p:cNvSpPr/>
            <p:nvPr/>
          </p:nvSpPr>
          <p:spPr>
            <a:xfrm>
              <a:off x="5748" y="4657"/>
              <a:ext cx="113" cy="113"/>
            </a:xfrm>
            <a:prstGeom prst="ellipse">
              <a:avLst/>
            </a:prstGeom>
            <a:solidFill>
              <a:srgbClr val="34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33ADC8C6-5311-4753-A9A7-35D718360826}"/>
              </a:ext>
            </a:extLst>
          </p:cNvPr>
          <p:cNvGrpSpPr/>
          <p:nvPr/>
        </p:nvGrpSpPr>
        <p:grpSpPr>
          <a:xfrm>
            <a:off x="589959" y="4842858"/>
            <a:ext cx="2533015" cy="742313"/>
            <a:chOff x="9897" y="7337"/>
            <a:chExt cx="3989" cy="840"/>
          </a:xfrm>
          <a:solidFill>
            <a:srgbClr val="FABC6A"/>
          </a:solidFill>
        </p:grpSpPr>
        <p:sp>
          <p:nvSpPr>
            <p:cNvPr id="28" name="圆角矩形 54">
              <a:extLst>
                <a:ext uri="{FF2B5EF4-FFF2-40B4-BE49-F238E27FC236}">
                  <a16:creationId xmlns:a16="http://schemas.microsoft.com/office/drawing/2014/main" id="{0AE5AB3F-2419-43D2-A3A6-77E17204501F}"/>
                </a:ext>
              </a:extLst>
            </p:cNvPr>
            <p:cNvSpPr/>
            <p:nvPr/>
          </p:nvSpPr>
          <p:spPr>
            <a:xfrm>
              <a:off x="9897" y="7337"/>
              <a:ext cx="3989" cy="84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E3067B2-25A9-4C22-B7FA-9C5F83C9786A}"/>
                </a:ext>
              </a:extLst>
            </p:cNvPr>
            <p:cNvSpPr txBox="1"/>
            <p:nvPr/>
          </p:nvSpPr>
          <p:spPr>
            <a:xfrm>
              <a:off x="10075" y="7461"/>
              <a:ext cx="3633" cy="592"/>
            </a:xfrm>
            <a:prstGeom prst="rect">
              <a:avLst/>
            </a:prstGeom>
            <a:grp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团队分析手语识别手套相关功能无需手机支持</a:t>
              </a:r>
            </a:p>
          </p:txBody>
        </p:sp>
      </p:grpSp>
      <p:grpSp>
        <p:nvGrpSpPr>
          <p:cNvPr id="30" name="组合 29">
            <a:extLst>
              <a:ext uri="{FF2B5EF4-FFF2-40B4-BE49-F238E27FC236}">
                <a16:creationId xmlns:a16="http://schemas.microsoft.com/office/drawing/2014/main" id="{99EF6395-977A-4382-A6AD-881FB6875F04}"/>
              </a:ext>
            </a:extLst>
          </p:cNvPr>
          <p:cNvGrpSpPr/>
          <p:nvPr/>
        </p:nvGrpSpPr>
        <p:grpSpPr>
          <a:xfrm>
            <a:off x="6037271" y="4842860"/>
            <a:ext cx="2533015" cy="775892"/>
            <a:chOff x="9897" y="7337"/>
            <a:chExt cx="3989" cy="878"/>
          </a:xfrm>
        </p:grpSpPr>
        <p:sp>
          <p:nvSpPr>
            <p:cNvPr id="31" name="圆角矩形 54">
              <a:extLst>
                <a:ext uri="{FF2B5EF4-FFF2-40B4-BE49-F238E27FC236}">
                  <a16:creationId xmlns:a16="http://schemas.microsoft.com/office/drawing/2014/main" id="{CCAE76A8-3928-499A-B0AD-B92BB1F95D82}"/>
                </a:ext>
              </a:extLst>
            </p:cNvPr>
            <p:cNvSpPr/>
            <p:nvPr/>
          </p:nvSpPr>
          <p:spPr>
            <a:xfrm>
              <a:off x="9897" y="7337"/>
              <a:ext cx="3989" cy="840"/>
            </a:xfrm>
            <a:prstGeom prst="roundRect">
              <a:avLst/>
            </a:prstGeom>
            <a:solidFill>
              <a:srgbClr val="B695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6D7696CF-7058-4A47-92A0-8E715B1DF14D}"/>
                </a:ext>
              </a:extLst>
            </p:cNvPr>
            <p:cNvSpPr txBox="1"/>
            <p:nvPr/>
          </p:nvSpPr>
          <p:spPr>
            <a:xfrm>
              <a:off x="9897" y="7379"/>
              <a:ext cx="3963" cy="836"/>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团队设计一切扩展功能均基础于方便盲人在复杂环境下对外交流这一核心目的</a:t>
              </a:r>
            </a:p>
          </p:txBody>
        </p:sp>
      </p:grpSp>
    </p:spTree>
    <p:extLst>
      <p:ext uri="{BB962C8B-B14F-4D97-AF65-F5344CB8AC3E}">
        <p14:creationId xmlns:p14="http://schemas.microsoft.com/office/powerpoint/2010/main" val="2504514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a:t>功能与创新</a:t>
            </a:r>
            <a:endParaRPr lang="en-US" dirty="0"/>
          </a:p>
        </p:txBody>
      </p:sp>
      <p:sp>
        <p:nvSpPr>
          <p:cNvPr id="10" name="文本框 9"/>
          <p:cNvSpPr txBox="1"/>
          <p:nvPr/>
        </p:nvSpPr>
        <p:spPr>
          <a:xfrm>
            <a:off x="4407288" y="2054031"/>
            <a:ext cx="2450712" cy="369332"/>
          </a:xfrm>
          <a:prstGeom prst="rect">
            <a:avLst/>
          </a:prstGeom>
          <a:noFill/>
        </p:spPr>
        <p:txBody>
          <a:bodyPr wrap="square" rtlCol="0">
            <a:spAutoFit/>
          </a:bodyPr>
          <a:lstStyle/>
          <a:p>
            <a:r>
              <a:rPr lang="zh-CN" altLang="en-US" b="1" dirty="0">
                <a:latin typeface="+mn-ea"/>
              </a:rPr>
              <a:t>实时语音识别</a:t>
            </a:r>
          </a:p>
        </p:txBody>
      </p:sp>
      <p:sp>
        <p:nvSpPr>
          <p:cNvPr id="12" name="Freeform 5"/>
          <p:cNvSpPr/>
          <p:nvPr/>
        </p:nvSpPr>
        <p:spPr bwMode="auto">
          <a:xfrm rot="10800000" flipH="1">
            <a:off x="2356114" y="1752600"/>
            <a:ext cx="1581436" cy="4148382"/>
          </a:xfrm>
          <a:custGeom>
            <a:avLst/>
            <a:gdLst>
              <a:gd name="T0" fmla="*/ 0 w 1594"/>
              <a:gd name="T1" fmla="*/ 3017 h 3017"/>
              <a:gd name="T2" fmla="*/ 1594 w 1594"/>
              <a:gd name="T3" fmla="*/ 1509 h 3017"/>
              <a:gd name="T4" fmla="*/ 0 w 1594"/>
              <a:gd name="T5" fmla="*/ 0 h 3017"/>
            </a:gdLst>
            <a:ahLst/>
            <a:cxnLst>
              <a:cxn ang="0">
                <a:pos x="T0" y="T1"/>
              </a:cxn>
              <a:cxn ang="0">
                <a:pos x="T2" y="T3"/>
              </a:cxn>
              <a:cxn ang="0">
                <a:pos x="T4" y="T5"/>
              </a:cxn>
            </a:cxnLst>
            <a:rect l="0" t="0" r="r" b="b"/>
            <a:pathLst>
              <a:path w="1594" h="3017">
                <a:moveTo>
                  <a:pt x="0" y="3017"/>
                </a:moveTo>
                <a:cubicBezTo>
                  <a:pt x="880" y="3017"/>
                  <a:pt x="1594" y="2342"/>
                  <a:pt x="1594" y="1509"/>
                </a:cubicBezTo>
                <a:cubicBezTo>
                  <a:pt x="1594" y="676"/>
                  <a:pt x="880" y="0"/>
                  <a:pt x="0" y="0"/>
                </a:cubicBezTo>
              </a:path>
            </a:pathLst>
          </a:custGeom>
          <a:noFill/>
          <a:ln w="31750" cap="flat">
            <a:solidFill>
              <a:schemeClr val="accent1">
                <a:lumMod val="60000"/>
                <a:lumOff val="40000"/>
              </a:schemeClr>
            </a:solidFill>
            <a:prstDash val="sysDot"/>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p>
            <a:endParaRPr lang="en-US" sz="2400" dirty="0">
              <a:latin typeface="+mn-ea"/>
            </a:endParaRPr>
          </a:p>
        </p:txBody>
      </p:sp>
      <p:sp>
        <p:nvSpPr>
          <p:cNvPr id="16" name="文本框 15"/>
          <p:cNvSpPr txBox="1"/>
          <p:nvPr/>
        </p:nvSpPr>
        <p:spPr>
          <a:xfrm>
            <a:off x="2412364" y="864442"/>
            <a:ext cx="4293236" cy="369332"/>
          </a:xfrm>
          <a:prstGeom prst="rect">
            <a:avLst/>
          </a:prstGeom>
          <a:noFill/>
        </p:spPr>
        <p:txBody>
          <a:bodyPr wrap="square" rtlCol="0">
            <a:spAutoFit/>
          </a:bodyPr>
          <a:lstStyle/>
          <a:p>
            <a:r>
              <a:rPr lang="zh-CN" altLang="en-US" b="1" dirty="0">
                <a:latin typeface="+mn-ea"/>
                <a:sym typeface="+mn-ea"/>
              </a:rPr>
              <a:t>识别手势准确可靠</a:t>
            </a:r>
            <a:endParaRPr lang="zh-CN" altLang="en-US" b="1" dirty="0">
              <a:latin typeface="+mn-ea"/>
            </a:endParaRPr>
          </a:p>
        </p:txBody>
      </p:sp>
      <p:sp>
        <p:nvSpPr>
          <p:cNvPr id="17" name="文本框 16"/>
          <p:cNvSpPr txBox="1"/>
          <p:nvPr/>
        </p:nvSpPr>
        <p:spPr>
          <a:xfrm>
            <a:off x="4744552" y="3276600"/>
            <a:ext cx="2911482" cy="369332"/>
          </a:xfrm>
          <a:prstGeom prst="rect">
            <a:avLst/>
          </a:prstGeom>
          <a:noFill/>
        </p:spPr>
        <p:txBody>
          <a:bodyPr wrap="square" rtlCol="0">
            <a:spAutoFit/>
          </a:bodyPr>
          <a:lstStyle/>
          <a:p>
            <a:r>
              <a:rPr lang="zh-CN" altLang="en-US" b="1" dirty="0">
                <a:latin typeface="+mn-ea"/>
              </a:rPr>
              <a:t>一键求助</a:t>
            </a:r>
          </a:p>
        </p:txBody>
      </p:sp>
      <p:sp>
        <p:nvSpPr>
          <p:cNvPr id="7" name="文本框 6"/>
          <p:cNvSpPr txBox="1"/>
          <p:nvPr/>
        </p:nvSpPr>
        <p:spPr>
          <a:xfrm>
            <a:off x="3572666" y="1211574"/>
            <a:ext cx="3928110" cy="830997"/>
          </a:xfrm>
          <a:prstGeom prst="rect">
            <a:avLst/>
          </a:prstGeom>
          <a:noFill/>
        </p:spPr>
        <p:txBody>
          <a:bodyPr wrap="square" rtlCol="0">
            <a:spAutoFit/>
          </a:bodyPr>
          <a:lstStyle/>
          <a:p>
            <a:r>
              <a:rPr lang="zh-CN" altLang="en-US" sz="1600" dirty="0">
                <a:latin typeface="+mn-ea"/>
                <a:sym typeface="+mn-ea"/>
              </a:rPr>
              <a:t>能够准确地刻画手势的空间运动轨迹和手指弯曲度等信息，可识别出中文手势和英文字母手势</a:t>
            </a:r>
          </a:p>
        </p:txBody>
      </p:sp>
      <p:sp>
        <p:nvSpPr>
          <p:cNvPr id="8" name="文本框 7"/>
          <p:cNvSpPr txBox="1"/>
          <p:nvPr/>
        </p:nvSpPr>
        <p:spPr>
          <a:xfrm>
            <a:off x="4744552" y="2427390"/>
            <a:ext cx="4399446" cy="584775"/>
          </a:xfrm>
          <a:prstGeom prst="rect">
            <a:avLst/>
          </a:prstGeom>
          <a:noFill/>
        </p:spPr>
        <p:txBody>
          <a:bodyPr wrap="square" rtlCol="0">
            <a:spAutoFit/>
          </a:bodyPr>
          <a:lstStyle/>
          <a:p>
            <a:r>
              <a:rPr lang="zh-CN" altLang="en-US" sz="1600" dirty="0">
                <a:latin typeface="+mn-ea"/>
              </a:rPr>
              <a:t>能实时将正常人的语音转换为文字并在显示屏显示，实现了聋哑人与正常人之间的信息交互</a:t>
            </a:r>
          </a:p>
        </p:txBody>
      </p:sp>
      <p:sp>
        <p:nvSpPr>
          <p:cNvPr id="9" name="文本框 8"/>
          <p:cNvSpPr txBox="1"/>
          <p:nvPr/>
        </p:nvSpPr>
        <p:spPr>
          <a:xfrm>
            <a:off x="4744554" y="3664996"/>
            <a:ext cx="4399446" cy="830997"/>
          </a:xfrm>
          <a:prstGeom prst="rect">
            <a:avLst/>
          </a:prstGeom>
          <a:noFill/>
        </p:spPr>
        <p:txBody>
          <a:bodyPr wrap="square" rtlCol="0">
            <a:spAutoFit/>
          </a:bodyPr>
          <a:lstStyle/>
          <a:p>
            <a:r>
              <a:rPr lang="zh-CN" altLang="en-US" sz="1600" dirty="0">
                <a:latin typeface="+mn-ea"/>
              </a:rPr>
              <a:t>能够在用户外出遇到危险时，通过按键将自己的定位信息直接发送到监护人手机，有利于用户及时得到救援</a:t>
            </a:r>
          </a:p>
        </p:txBody>
      </p:sp>
      <p:sp>
        <p:nvSpPr>
          <p:cNvPr id="23" name="文本框 22"/>
          <p:cNvSpPr txBox="1"/>
          <p:nvPr/>
        </p:nvSpPr>
        <p:spPr>
          <a:xfrm>
            <a:off x="4355938" y="4583137"/>
            <a:ext cx="1547495" cy="338554"/>
          </a:xfrm>
          <a:prstGeom prst="rect">
            <a:avLst/>
          </a:prstGeom>
          <a:noFill/>
        </p:spPr>
        <p:txBody>
          <a:bodyPr wrap="square" rtlCol="0">
            <a:spAutoFit/>
          </a:bodyPr>
          <a:lstStyle/>
          <a:p>
            <a:r>
              <a:rPr lang="zh-CN" altLang="en-US" sz="1600" b="1" dirty="0">
                <a:latin typeface="+mn-ea"/>
              </a:rPr>
              <a:t>允许预定义</a:t>
            </a:r>
            <a:endParaRPr lang="zh-CN" altLang="en-US" sz="1600" dirty="0">
              <a:latin typeface="+mn-ea"/>
            </a:endParaRPr>
          </a:p>
        </p:txBody>
      </p:sp>
      <p:sp>
        <p:nvSpPr>
          <p:cNvPr id="24" name="文本框 23"/>
          <p:cNvSpPr txBox="1"/>
          <p:nvPr/>
        </p:nvSpPr>
        <p:spPr>
          <a:xfrm>
            <a:off x="4800600" y="4921691"/>
            <a:ext cx="4241165" cy="584775"/>
          </a:xfrm>
          <a:prstGeom prst="rect">
            <a:avLst/>
          </a:prstGeom>
          <a:noFill/>
        </p:spPr>
        <p:txBody>
          <a:bodyPr wrap="square" rtlCol="0" anchor="t">
            <a:spAutoFit/>
          </a:bodyPr>
          <a:lstStyle/>
          <a:p>
            <a:r>
              <a:rPr lang="zh-CN" altLang="en-US" sz="1600" dirty="0">
                <a:latin typeface="+mn-ea"/>
                <a:sym typeface="+mn-ea"/>
              </a:rPr>
              <a:t>基于用户的日常交流问题，设置预定义内容，帮助用户省去重复做手势动作的烦恼</a:t>
            </a:r>
          </a:p>
        </p:txBody>
      </p:sp>
      <p:sp>
        <p:nvSpPr>
          <p:cNvPr id="26" name="文本框 25"/>
          <p:cNvSpPr txBox="1"/>
          <p:nvPr/>
        </p:nvSpPr>
        <p:spPr>
          <a:xfrm>
            <a:off x="2412364" y="5923182"/>
            <a:ext cx="1501076" cy="369332"/>
          </a:xfrm>
          <a:prstGeom prst="rect">
            <a:avLst/>
          </a:prstGeom>
          <a:noFill/>
        </p:spPr>
        <p:txBody>
          <a:bodyPr wrap="square" rtlCol="0">
            <a:spAutoFit/>
          </a:bodyPr>
          <a:lstStyle/>
          <a:p>
            <a:r>
              <a:rPr lang="zh-CN" altLang="en-US" b="1">
                <a:latin typeface="+mn-ea"/>
              </a:rPr>
              <a:t>功能扩展</a:t>
            </a:r>
          </a:p>
        </p:txBody>
      </p:sp>
      <p:sp>
        <p:nvSpPr>
          <p:cNvPr id="27" name="文本框 26"/>
          <p:cNvSpPr txBox="1"/>
          <p:nvPr/>
        </p:nvSpPr>
        <p:spPr>
          <a:xfrm>
            <a:off x="3657600" y="5722203"/>
            <a:ext cx="4241165" cy="584775"/>
          </a:xfrm>
          <a:prstGeom prst="rect">
            <a:avLst/>
          </a:prstGeom>
          <a:noFill/>
        </p:spPr>
        <p:txBody>
          <a:bodyPr wrap="square" rtlCol="0" anchor="t">
            <a:spAutoFit/>
          </a:bodyPr>
          <a:lstStyle/>
          <a:p>
            <a:r>
              <a:rPr lang="zh-CN" altLang="en-US" sz="1600" dirty="0">
                <a:latin typeface="+mn-ea"/>
                <a:sym typeface="+mn-ea"/>
              </a:rPr>
              <a:t>作品在改进后还可以应用于视频游戏、家电手势控制，应用于机器人设备控制等</a:t>
            </a:r>
          </a:p>
        </p:txBody>
      </p:sp>
      <p:pic>
        <p:nvPicPr>
          <p:cNvPr id="3074" name="Picture 2" descr="https://ss0.bdstatic.com/94oJfD_bAAcT8t7mm9GUKT-xh_/timg?image&amp;quality=100&amp;size=b4000_4000&amp;sec=1526469786&amp;di=e60a68b6af406f0a48d07f7703f00385&amp;src=http://img02.tooopen.com/images/20150505/tooopen_sy_122184631798.jpg">
            <a:extLst>
              <a:ext uri="{FF2B5EF4-FFF2-40B4-BE49-F238E27FC236}">
                <a16:creationId xmlns:a16="http://schemas.microsoft.com/office/drawing/2014/main" id="{C602E86E-6509-470D-822B-61C59D0874B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433634" y="1224755"/>
            <a:ext cx="915613" cy="900774"/>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78" name="Picture 6" descr="https://timgsa.baidu.com/timg?image&amp;quality=80&amp;size=b9999_10000&amp;sec=1526480264881&amp;di=ecd2fcb1caaf47a04051809a4ed54dae&amp;imgtype=0&amp;src=http%3A%2F%2Fimgsrc.baidu.com%2Fimage%2Fc0%253Dshijue1%252C0%252C0%252C294%252C40%2Fsign%3D071da5cff71f4134f43a0d3d4d76ffbf%2F960a304e251f95ca70cbaa9ac3177f3e670952db.jpg">
            <a:extLst>
              <a:ext uri="{FF2B5EF4-FFF2-40B4-BE49-F238E27FC236}">
                <a16:creationId xmlns:a16="http://schemas.microsoft.com/office/drawing/2014/main" id="{2B82DBC2-90E2-4FFA-806A-918156E33CB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5721" t="7921" r="13661" b="7673"/>
          <a:stretch/>
        </p:blipFill>
        <p:spPr bwMode="auto">
          <a:xfrm>
            <a:off x="3492907" y="3380044"/>
            <a:ext cx="972809" cy="900773"/>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76" name="Picture 4" descr="https://timgsa.baidu.com/timg?image&amp;quality=80&amp;size=b9999_10000&amp;sec=1526480139575&amp;di=b1b6523c98c281423a08d98a44f23a2f&amp;imgtype=0&amp;src=http%3A%2F%2Fimgsrc.baidu.com%2Fimgad%2Fpic%2Fitem%2F2cf5e0fe9925bc31cbd7ccb555df8db1cb137011.jpg">
            <a:extLst>
              <a:ext uri="{FF2B5EF4-FFF2-40B4-BE49-F238E27FC236}">
                <a16:creationId xmlns:a16="http://schemas.microsoft.com/office/drawing/2014/main" id="{9C895215-EF31-4AC5-838D-3F57FAA9250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527" t="13352" r="27174" b="478"/>
          <a:stretch/>
        </p:blipFill>
        <p:spPr bwMode="auto">
          <a:xfrm>
            <a:off x="2993367" y="1921003"/>
            <a:ext cx="898456" cy="900774"/>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0" name="Picture 8" descr="https://ss1.bdstatic.com/70cFvXSh_Q1YnxGkpoWK1HF6hhy/it/u=3945589842,3955245299&amp;fm=27&amp;gp=0.jpg">
            <a:extLst>
              <a:ext uri="{FF2B5EF4-FFF2-40B4-BE49-F238E27FC236}">
                <a16:creationId xmlns:a16="http://schemas.microsoft.com/office/drawing/2014/main" id="{633FBD5E-BF81-4094-B1E7-45919EB5993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 r="26000" b="-1844"/>
          <a:stretch/>
        </p:blipFill>
        <p:spPr bwMode="auto">
          <a:xfrm>
            <a:off x="3070018" y="4655529"/>
            <a:ext cx="915614" cy="917380"/>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082" name="Picture 10" descr="https://ss1.bdstatic.com/70cFvXSh_Q1YnxGkpoWK1HF6hhy/it/u=600314261,4024917168&amp;fm=27&amp;gp=0.jpg">
            <a:extLst>
              <a:ext uri="{FF2B5EF4-FFF2-40B4-BE49-F238E27FC236}">
                <a16:creationId xmlns:a16="http://schemas.microsoft.com/office/drawing/2014/main" id="{E0F89641-F97B-4938-804F-C92FC68765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49802" y="5499498"/>
            <a:ext cx="900774" cy="900774"/>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CAEA83A-54D0-477B-BF5A-7920482EF19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9923" r="885"/>
          <a:stretch/>
        </p:blipFill>
        <p:spPr>
          <a:xfrm>
            <a:off x="1012854" y="2804486"/>
            <a:ext cx="1412116" cy="1698442"/>
          </a:xfrm>
          <a:prstGeom prst="rect">
            <a:avLst/>
          </a:prstGeom>
        </p:spPr>
      </p:pic>
    </p:spTree>
    <p:extLst>
      <p:ext uri="{BB962C8B-B14F-4D97-AF65-F5344CB8AC3E}">
        <p14:creationId xmlns:p14="http://schemas.microsoft.com/office/powerpoint/2010/main" val="1220443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设计实现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477915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C161F-1CFB-43BA-916B-8C93DF2065A6}"/>
              </a:ext>
            </a:extLst>
          </p:cNvPr>
          <p:cNvSpPr>
            <a:spLocks noGrp="1"/>
          </p:cNvSpPr>
          <p:nvPr>
            <p:ph type="title"/>
          </p:nvPr>
        </p:nvSpPr>
        <p:spPr/>
        <p:txBody>
          <a:bodyPr/>
          <a:lstStyle/>
          <a:p>
            <a:r>
              <a:rPr lang="zh-CN" altLang="en-US" dirty="0"/>
              <a:t>设计思路</a:t>
            </a:r>
          </a:p>
        </p:txBody>
      </p:sp>
      <p:graphicFrame>
        <p:nvGraphicFramePr>
          <p:cNvPr id="5" name="图示 4">
            <a:extLst>
              <a:ext uri="{FF2B5EF4-FFF2-40B4-BE49-F238E27FC236}">
                <a16:creationId xmlns:a16="http://schemas.microsoft.com/office/drawing/2014/main" id="{B993E2ED-77D5-4993-B854-2B13D6992406}"/>
              </a:ext>
            </a:extLst>
          </p:cNvPr>
          <p:cNvGraphicFramePr/>
          <p:nvPr>
            <p:extLst>
              <p:ext uri="{D42A27DB-BD31-4B8C-83A1-F6EECF244321}">
                <p14:modId xmlns:p14="http://schemas.microsoft.com/office/powerpoint/2010/main" val="351245321"/>
              </p:ext>
            </p:extLst>
          </p:nvPr>
        </p:nvGraphicFramePr>
        <p:xfrm>
          <a:off x="838200" y="2438400"/>
          <a:ext cx="7924799"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545490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92F90-D84F-443F-A97F-B83445EFF105}"/>
              </a:ext>
            </a:extLst>
          </p:cNvPr>
          <p:cNvSpPr>
            <a:spLocks noGrp="1"/>
          </p:cNvSpPr>
          <p:nvPr>
            <p:ph type="title"/>
          </p:nvPr>
        </p:nvSpPr>
        <p:spPr/>
        <p:txBody>
          <a:bodyPr/>
          <a:lstStyle/>
          <a:p>
            <a:r>
              <a:rPr lang="zh-CN" altLang="en-US" dirty="0"/>
              <a:t>设计实现（硬件）</a:t>
            </a:r>
          </a:p>
        </p:txBody>
      </p:sp>
      <p:pic>
        <p:nvPicPr>
          <p:cNvPr id="3" name="图片 2">
            <a:extLst>
              <a:ext uri="{FF2B5EF4-FFF2-40B4-BE49-F238E27FC236}">
                <a16:creationId xmlns:a16="http://schemas.microsoft.com/office/drawing/2014/main" id="{A31C9877-6F98-4B62-A323-19418F9E75BC}"/>
              </a:ext>
            </a:extLst>
          </p:cNvPr>
          <p:cNvPicPr>
            <a:picLocks noChangeAspect="1"/>
          </p:cNvPicPr>
          <p:nvPr/>
        </p:nvPicPr>
        <p:blipFill>
          <a:blip r:embed="rId3"/>
          <a:stretch>
            <a:fillRect/>
          </a:stretch>
        </p:blipFill>
        <p:spPr>
          <a:xfrm>
            <a:off x="1295400" y="2655460"/>
            <a:ext cx="5947222" cy="3528281"/>
          </a:xfrm>
          <a:prstGeom prst="rect">
            <a:avLst/>
          </a:prstGeom>
        </p:spPr>
      </p:pic>
    </p:spTree>
    <p:extLst>
      <p:ext uri="{BB962C8B-B14F-4D97-AF65-F5344CB8AC3E}">
        <p14:creationId xmlns:p14="http://schemas.microsoft.com/office/powerpoint/2010/main" val="4147510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CC35E-269A-44C4-B4CD-341D6F0D4227}"/>
              </a:ext>
            </a:extLst>
          </p:cNvPr>
          <p:cNvSpPr>
            <a:spLocks noGrp="1"/>
          </p:cNvSpPr>
          <p:nvPr>
            <p:ph type="title"/>
          </p:nvPr>
        </p:nvSpPr>
        <p:spPr/>
        <p:txBody>
          <a:bodyPr/>
          <a:lstStyle/>
          <a:p>
            <a:r>
              <a:rPr lang="zh-CN" altLang="en-US" dirty="0"/>
              <a:t>设计实现（硬件）</a:t>
            </a:r>
          </a:p>
        </p:txBody>
      </p:sp>
      <p:sp>
        <p:nvSpPr>
          <p:cNvPr id="3" name="文本占位符 2">
            <a:extLst>
              <a:ext uri="{FF2B5EF4-FFF2-40B4-BE49-F238E27FC236}">
                <a16:creationId xmlns:a16="http://schemas.microsoft.com/office/drawing/2014/main" id="{BCA69EE8-0C46-4179-A660-1E59EFD5663F}"/>
              </a:ext>
            </a:extLst>
          </p:cNvPr>
          <p:cNvSpPr>
            <a:spLocks noGrp="1"/>
          </p:cNvSpPr>
          <p:nvPr>
            <p:ph type="body" sz="quarter" idx="10"/>
          </p:nvPr>
        </p:nvSpPr>
        <p:spPr>
          <a:xfrm>
            <a:off x="457200" y="2612409"/>
            <a:ext cx="8229600" cy="3559791"/>
          </a:xfrm>
        </p:spPr>
        <p:txBody>
          <a:bodyPr/>
          <a:lstStyle/>
          <a:p>
            <a:r>
              <a:rPr lang="zh-CN" altLang="zh-CN" dirty="0"/>
              <a:t>输入端：弯曲传感器与一定的电阻串连分压，经过</a:t>
            </a:r>
            <a:r>
              <a:rPr lang="en-US" altLang="zh-CN" dirty="0"/>
              <a:t>AD</a:t>
            </a:r>
            <a:r>
              <a:rPr lang="zh-CN" altLang="zh-CN" dirty="0"/>
              <a:t>转换器对传感器上的电压变化进行采集；</a:t>
            </a:r>
            <a:r>
              <a:rPr lang="en-US" altLang="zh-CN" dirty="0"/>
              <a:t>JY-901</a:t>
            </a:r>
            <a:r>
              <a:rPr lang="zh-CN" altLang="zh-CN" dirty="0"/>
              <a:t>传感器模块负责手部运动检测，在手运动做各种手势时检测手相对于水平方向的偏转情况；语音识别模块用于采集正常人的语音信息，并将信息发送到处理器</a:t>
            </a:r>
            <a:r>
              <a:rPr lang="zh-CN" altLang="en-US" dirty="0"/>
              <a:t>。</a:t>
            </a:r>
            <a:endParaRPr lang="zh-CN" altLang="zh-CN" dirty="0"/>
          </a:p>
          <a:p>
            <a:r>
              <a:rPr lang="zh-CN" altLang="zh-CN" dirty="0"/>
              <a:t>主控端</a:t>
            </a:r>
            <a:r>
              <a:rPr lang="zh-CN" altLang="en-US" dirty="0"/>
              <a:t>：</a:t>
            </a:r>
            <a:r>
              <a:rPr lang="en-US" altLang="zh-CN" dirty="0"/>
              <a:t>ARC</a:t>
            </a:r>
            <a:r>
              <a:rPr lang="zh-CN" altLang="zh-CN" dirty="0"/>
              <a:t>处理器构成，主要完成数据的处理及根据算法完成与手势库的匹配，同时将相应的命令发送到输出端，目前常用的匹配算法包括模板匹配、</a:t>
            </a:r>
            <a:r>
              <a:rPr lang="en-US" altLang="zh-CN" dirty="0"/>
              <a:t>BP</a:t>
            </a:r>
            <a:r>
              <a:rPr lang="zh-CN" altLang="zh-CN" dirty="0"/>
              <a:t>神经网络、统计分析技术等。</a:t>
            </a:r>
          </a:p>
          <a:p>
            <a:r>
              <a:rPr lang="zh-CN" altLang="zh-CN" dirty="0"/>
              <a:t>输出端</a:t>
            </a:r>
            <a:r>
              <a:rPr lang="zh-CN" altLang="en-US" dirty="0"/>
              <a:t>：</a:t>
            </a:r>
            <a:r>
              <a:rPr lang="zh-CN" altLang="zh-CN" dirty="0"/>
              <a:t>语音合成模块、</a:t>
            </a:r>
            <a:r>
              <a:rPr lang="en-US" altLang="zh-CN" dirty="0"/>
              <a:t>OLED</a:t>
            </a:r>
            <a:r>
              <a:rPr lang="zh-CN" altLang="zh-CN" dirty="0"/>
              <a:t>显示屏和</a:t>
            </a:r>
            <a:r>
              <a:rPr lang="en-US" altLang="zh-CN" dirty="0"/>
              <a:t>GPRS</a:t>
            </a:r>
            <a:r>
              <a:rPr lang="zh-CN" altLang="zh-CN" dirty="0"/>
              <a:t>模块，主控端对手势信息匹配完成后会控制语音合成模块发出相应语音，</a:t>
            </a:r>
            <a:r>
              <a:rPr lang="en-US" altLang="zh-CN" dirty="0"/>
              <a:t>OLED</a:t>
            </a:r>
            <a:r>
              <a:rPr lang="zh-CN" altLang="zh-CN" dirty="0"/>
              <a:t>显示屏可以实时显示出对应文字，在用户处于危险时，通过按键，可以将</a:t>
            </a:r>
            <a:r>
              <a:rPr lang="en-US" altLang="zh-CN" dirty="0"/>
              <a:t>GPS</a:t>
            </a:r>
            <a:r>
              <a:rPr lang="zh-CN" altLang="zh-CN" dirty="0"/>
              <a:t>获取的位置信息通过</a:t>
            </a:r>
            <a:r>
              <a:rPr lang="en-US" altLang="zh-CN" dirty="0"/>
              <a:t>GPRS</a:t>
            </a:r>
            <a:r>
              <a:rPr lang="zh-CN" altLang="zh-CN" dirty="0"/>
              <a:t>模块发送到监护人手机，实现快速求救及实时定位。</a:t>
            </a:r>
            <a:endParaRPr lang="zh-CN" altLang="en-US" dirty="0"/>
          </a:p>
        </p:txBody>
      </p:sp>
    </p:spTree>
    <p:extLst>
      <p:ext uri="{BB962C8B-B14F-4D97-AF65-F5344CB8AC3E}">
        <p14:creationId xmlns:p14="http://schemas.microsoft.com/office/powerpoint/2010/main" val="2787948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2"/>
          <p:cNvSpPr>
            <a:spLocks noGrp="1" noChangeArrowheads="1"/>
          </p:cNvSpPr>
          <p:nvPr>
            <p:ph type="title"/>
          </p:nvPr>
        </p:nvSpPr>
        <p:spPr>
          <a:xfrm>
            <a:off x="308610" y="236220"/>
            <a:ext cx="3272790" cy="814070"/>
          </a:xfrm>
        </p:spPr>
        <p:txBody>
          <a:bodyPr/>
          <a:lstStyle/>
          <a:p>
            <a:r>
              <a:rPr lang="zh-CN" altLang="en-US" dirty="0">
                <a:latin typeface="微软雅黑" panose="020B0503020204020204" pitchFamily="34" charset="-122"/>
                <a:ea typeface="微软雅黑" panose="020B0503020204020204" pitchFamily="34" charset="-122"/>
              </a:rPr>
              <a:t>设计实现（软件）</a:t>
            </a:r>
            <a:endParaRPr lang="zh-CN"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B6E3181-E09B-4909-89DA-249889D68009}"/>
              </a:ext>
            </a:extLst>
          </p:cNvPr>
          <p:cNvSpPr txBox="1"/>
          <p:nvPr/>
        </p:nvSpPr>
        <p:spPr>
          <a:xfrm>
            <a:off x="358775" y="2209800"/>
            <a:ext cx="3262432" cy="461665"/>
          </a:xfrm>
          <a:prstGeom prst="rect">
            <a:avLst/>
          </a:prstGeom>
          <a:noFill/>
        </p:spPr>
        <p:txBody>
          <a:bodyPr wrap="none" rtlCol="0">
            <a:spAutoFit/>
          </a:bodyPr>
          <a:lstStyle/>
          <a:p>
            <a:r>
              <a:rPr lang="zh-CN" altLang="en-US" sz="2400" b="1" dirty="0"/>
              <a:t>软件实现思路流程图：</a:t>
            </a:r>
          </a:p>
        </p:txBody>
      </p:sp>
      <p:sp>
        <p:nvSpPr>
          <p:cNvPr id="2" name="Rectangle 18">
            <a:extLst>
              <a:ext uri="{FF2B5EF4-FFF2-40B4-BE49-F238E27FC236}">
                <a16:creationId xmlns:a16="http://schemas.microsoft.com/office/drawing/2014/main" id="{6465CEF8-52B5-464D-B011-E31098F83EBF}"/>
              </a:ext>
            </a:extLst>
          </p:cNvPr>
          <p:cNvSpPr>
            <a:spLocks noChangeArrowheads="1"/>
          </p:cNvSpPr>
          <p:nvPr/>
        </p:nvSpPr>
        <p:spPr bwMode="auto">
          <a:xfrm>
            <a:off x="5992440" y="380999"/>
            <a:ext cx="7097185" cy="51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912C40FA-0FAC-4541-8D9C-930EA9018922}"/>
              </a:ext>
            </a:extLst>
          </p:cNvPr>
          <p:cNvGraphicFramePr>
            <a:graphicFrameLocks noChangeAspect="1"/>
          </p:cNvGraphicFramePr>
          <p:nvPr>
            <p:extLst>
              <p:ext uri="{D42A27DB-BD31-4B8C-83A1-F6EECF244321}">
                <p14:modId xmlns:p14="http://schemas.microsoft.com/office/powerpoint/2010/main" val="3433003856"/>
              </p:ext>
            </p:extLst>
          </p:nvPr>
        </p:nvGraphicFramePr>
        <p:xfrm>
          <a:off x="4280547" y="242858"/>
          <a:ext cx="4383775" cy="6215093"/>
        </p:xfrm>
        <a:graphic>
          <a:graphicData uri="http://schemas.openxmlformats.org/presentationml/2006/ole">
            <mc:AlternateContent xmlns:mc="http://schemas.openxmlformats.org/markup-compatibility/2006">
              <mc:Choice xmlns:v="urn:schemas-microsoft-com:vml" Requires="v">
                <p:oleObj spid="_x0000_s2098" name="Visio" r:id="rId4" imgW="5806604" imgH="8224483" progId="Visio.Drawing.11">
                  <p:embed/>
                </p:oleObj>
              </mc:Choice>
              <mc:Fallback>
                <p:oleObj name="Visio" r:id="rId4" imgW="5806604" imgH="8224483" progId="Visio.Drawing.11">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0547" y="242858"/>
                        <a:ext cx="4383775" cy="6215093"/>
                      </a:xfrm>
                      <a:prstGeom prst="rect">
                        <a:avLst/>
                      </a:prstGeom>
                      <a:noFill/>
                    </p:spPr>
                  </p:pic>
                </p:oleObj>
              </mc:Fallback>
            </mc:AlternateContent>
          </a:graphicData>
        </a:graphic>
      </p:graphicFrame>
    </p:spTree>
    <p:extLst>
      <p:ext uri="{BB962C8B-B14F-4D97-AF65-F5344CB8AC3E}">
        <p14:creationId xmlns:p14="http://schemas.microsoft.com/office/powerpoint/2010/main" val="614726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测试结果</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4032755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p:nvPr/>
        </p:nvSpPr>
        <p:spPr>
          <a:xfrm>
            <a:off x="146048" y="838200"/>
            <a:ext cx="1714503" cy="115316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6" name="Rectangle 22"/>
          <p:cNvSpPr/>
          <p:nvPr/>
        </p:nvSpPr>
        <p:spPr>
          <a:xfrm>
            <a:off x="142873" y="1986280"/>
            <a:ext cx="1714503" cy="996047"/>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7" name="Freeform 65"/>
          <p:cNvSpPr>
            <a:spLocks noEditPoints="1"/>
          </p:cNvSpPr>
          <p:nvPr/>
        </p:nvSpPr>
        <p:spPr bwMode="auto">
          <a:xfrm>
            <a:off x="694141" y="952963"/>
            <a:ext cx="526921" cy="473841"/>
          </a:xfrm>
          <a:custGeom>
            <a:avLst/>
            <a:gdLst/>
            <a:ahLst/>
            <a:cxnLst>
              <a:cxn ang="0">
                <a:pos x="45" y="41"/>
              </a:cxn>
              <a:cxn ang="0">
                <a:pos x="47" y="50"/>
              </a:cxn>
              <a:cxn ang="0">
                <a:pos x="40" y="56"/>
              </a:cxn>
              <a:cxn ang="0">
                <a:pos x="31" y="60"/>
              </a:cxn>
              <a:cxn ang="0">
                <a:pos x="21" y="60"/>
              </a:cxn>
              <a:cxn ang="0">
                <a:pos x="13" y="56"/>
              </a:cxn>
              <a:cxn ang="0">
                <a:pos x="5" y="50"/>
              </a:cxn>
              <a:cxn ang="0">
                <a:pos x="8" y="41"/>
              </a:cxn>
              <a:cxn ang="0">
                <a:pos x="0" y="32"/>
              </a:cxn>
              <a:cxn ang="0">
                <a:pos x="9" y="26"/>
              </a:cxn>
              <a:cxn ang="0">
                <a:pos x="5" y="20"/>
              </a:cxn>
              <a:cxn ang="0">
                <a:pos x="17" y="18"/>
              </a:cxn>
              <a:cxn ang="0">
                <a:pos x="22" y="10"/>
              </a:cxn>
              <a:cxn ang="0">
                <a:pos x="32" y="17"/>
              </a:cxn>
              <a:cxn ang="0">
                <a:pos x="41" y="14"/>
              </a:cxn>
              <a:cxn ang="0">
                <a:pos x="47" y="22"/>
              </a:cxn>
              <a:cxn ang="0">
                <a:pos x="51" y="30"/>
              </a:cxn>
              <a:cxn ang="0">
                <a:pos x="26" y="25"/>
              </a:cxn>
              <a:cxn ang="0">
                <a:pos x="36" y="35"/>
              </a:cxn>
              <a:cxn ang="0">
                <a:pos x="72" y="19"/>
              </a:cxn>
              <a:cxn ang="0">
                <a:pos x="72" y="27"/>
              </a:cxn>
              <a:cxn ang="0">
                <a:pos x="62" y="25"/>
              </a:cxn>
              <a:cxn ang="0">
                <a:pos x="52" y="27"/>
              </a:cxn>
              <a:cxn ang="0">
                <a:pos x="53" y="19"/>
              </a:cxn>
              <a:cxn ang="0">
                <a:pos x="53" y="11"/>
              </a:cxn>
              <a:cxn ang="0">
                <a:pos x="52" y="3"/>
              </a:cxn>
              <a:cxn ang="0">
                <a:pos x="62" y="4"/>
              </a:cxn>
              <a:cxn ang="0">
                <a:pos x="67" y="0"/>
              </a:cxn>
              <a:cxn ang="0">
                <a:pos x="70" y="9"/>
              </a:cxn>
              <a:cxn ang="0">
                <a:pos x="78" y="18"/>
              </a:cxn>
              <a:cxn ang="0">
                <a:pos x="70" y="62"/>
              </a:cxn>
              <a:cxn ang="0">
                <a:pos x="67" y="71"/>
              </a:cxn>
              <a:cxn ang="0">
                <a:pos x="61" y="66"/>
              </a:cxn>
              <a:cxn ang="0">
                <a:pos x="52" y="68"/>
              </a:cxn>
              <a:cxn ang="0">
                <a:pos x="47" y="59"/>
              </a:cxn>
              <a:cxn ang="0">
                <a:pos x="54" y="50"/>
              </a:cxn>
              <a:cxn ang="0">
                <a:pos x="57" y="41"/>
              </a:cxn>
              <a:cxn ang="0">
                <a:pos x="63" y="46"/>
              </a:cxn>
              <a:cxn ang="0">
                <a:pos x="72" y="44"/>
              </a:cxn>
              <a:cxn ang="0">
                <a:pos x="72" y="52"/>
              </a:cxn>
              <a:cxn ang="0">
                <a:pos x="62" y="10"/>
              </a:cxn>
              <a:cxn ang="0">
                <a:pos x="67" y="15"/>
              </a:cxn>
              <a:cxn ang="0">
                <a:pos x="57" y="56"/>
              </a:cxn>
              <a:cxn ang="0">
                <a:pos x="62" y="51"/>
              </a:cxn>
            </a:cxnLst>
            <a:rect l="0" t="0" r="r" b="b"/>
            <a:pathLst>
              <a:path w="78" h="71">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rgbClr val="FFFFFF"/>
          </a:solidFill>
          <a:ln w="9525">
            <a:noFill/>
            <a:round/>
          </a:ln>
        </p:spPr>
        <p:txBody>
          <a:bodyPr vert="horz" wrap="square" lIns="121682" tIns="60841" rIns="121682" bIns="60841" numCol="1" anchor="t" anchorCtr="0" compatLnSpc="1"/>
          <a:lstStyle/>
          <a:p>
            <a:pPr marL="0" marR="0" lvl="0" indent="0" algn="l" defTabSz="1373505" rtl="0" eaLnBrk="1" fontAlgn="auto" latinLnBrk="0" hangingPunct="1">
              <a:lnSpc>
                <a:spcPct val="100000"/>
              </a:lnSpc>
              <a:spcBef>
                <a:spcPts val="0"/>
              </a:spcBef>
              <a:spcAft>
                <a:spcPts val="0"/>
              </a:spcAft>
              <a:buClrTx/>
              <a:buSzTx/>
              <a:buFontTx/>
              <a:buNone/>
              <a:tabLst/>
              <a:defRPr/>
            </a:pPr>
            <a:endParaRPr kumimoji="0" lang="en-US" sz="3545" b="0" i="0" u="none" strike="noStrike" kern="0" cap="none" spc="0" normalizeH="0" baseline="0" noProof="0">
              <a:ln>
                <a:noFill/>
              </a:ln>
              <a:solidFill>
                <a:srgbClr val="262626"/>
              </a:solidFill>
              <a:effectLst/>
              <a:uLnTx/>
              <a:uFillTx/>
              <a:latin typeface="+mn-ea"/>
              <a:cs typeface="+mn-cs"/>
              <a:sym typeface="Arial" panose="020B0604020202020204" pitchFamily="34" charset="0"/>
            </a:endParaRPr>
          </a:p>
        </p:txBody>
      </p:sp>
      <p:sp>
        <p:nvSpPr>
          <p:cNvPr id="8" name="文本框 7"/>
          <p:cNvSpPr txBox="1"/>
          <p:nvPr/>
        </p:nvSpPr>
        <p:spPr>
          <a:xfrm>
            <a:off x="638477" y="1472219"/>
            <a:ext cx="71607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prstClr val="white"/>
                </a:solidFill>
                <a:effectLst/>
                <a:uLnTx/>
                <a:uFillTx/>
                <a:latin typeface="+mn-ea"/>
              </a:rPr>
              <a:t>模式</a:t>
            </a:r>
          </a:p>
        </p:txBody>
      </p:sp>
      <p:sp>
        <p:nvSpPr>
          <p:cNvPr id="9" name="文本框 8"/>
          <p:cNvSpPr txBox="1"/>
          <p:nvPr/>
        </p:nvSpPr>
        <p:spPr>
          <a:xfrm>
            <a:off x="267187" y="2292546"/>
            <a:ext cx="1554995" cy="369332"/>
          </a:xfrm>
          <a:prstGeom prst="rect">
            <a:avLst/>
          </a:prstGeom>
          <a:noFill/>
        </p:spPr>
        <p:txBody>
          <a:bodyPr wrap="square" rtlCol="0" anchor="t">
            <a:spAutoFit/>
          </a:bodyPr>
          <a:lstStyle/>
          <a:p>
            <a:pPr lvl="0">
              <a:defRPr/>
            </a:pPr>
            <a:r>
              <a:rPr lang="zh-CN" altLang="en-US" dirty="0">
                <a:solidFill>
                  <a:srgbClr val="44546A"/>
                </a:solidFill>
                <a:latin typeface="+mn-ea"/>
                <a:cs typeface="+mn-ea"/>
                <a:sym typeface="+mn-ea"/>
              </a:rPr>
              <a:t>中</a:t>
            </a:r>
            <a:r>
              <a:rPr lang="en-US" altLang="zh-CN" dirty="0">
                <a:solidFill>
                  <a:srgbClr val="44546A"/>
                </a:solidFill>
                <a:latin typeface="+mn-ea"/>
                <a:cs typeface="+mn-ea"/>
                <a:sym typeface="+mn-ea"/>
              </a:rPr>
              <a:t>/</a:t>
            </a:r>
            <a:r>
              <a:rPr lang="zh-CN" altLang="en-US" dirty="0">
                <a:solidFill>
                  <a:srgbClr val="44546A"/>
                </a:solidFill>
                <a:latin typeface="+mn-ea"/>
                <a:cs typeface="+mn-ea"/>
                <a:sym typeface="+mn-ea"/>
              </a:rPr>
              <a:t>英文翻译</a:t>
            </a:r>
            <a:endParaRPr lang="zh-CN" altLang="en-US" dirty="0">
              <a:solidFill>
                <a:srgbClr val="44546A"/>
              </a:solidFill>
              <a:latin typeface="+mn-ea"/>
            </a:endParaRPr>
          </a:p>
        </p:txBody>
      </p:sp>
      <p:sp>
        <p:nvSpPr>
          <p:cNvPr id="10" name="Rectangle 22"/>
          <p:cNvSpPr/>
          <p:nvPr/>
        </p:nvSpPr>
        <p:spPr>
          <a:xfrm>
            <a:off x="133553" y="2977742"/>
            <a:ext cx="1725921" cy="996047"/>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11" name="文本框 10"/>
          <p:cNvSpPr txBox="1"/>
          <p:nvPr/>
        </p:nvSpPr>
        <p:spPr>
          <a:xfrm>
            <a:off x="459904" y="3303270"/>
            <a:ext cx="1238580" cy="369332"/>
          </a:xfrm>
          <a:prstGeom prst="rect">
            <a:avLst/>
          </a:prstGeom>
          <a:noFill/>
        </p:spPr>
        <p:txBody>
          <a:bodyPr wrap="square" rtlCol="0" anchor="t">
            <a:spAutoFit/>
          </a:bodyPr>
          <a:lstStyle/>
          <a:p>
            <a:pPr lvl="0">
              <a:defRPr/>
            </a:pPr>
            <a:r>
              <a:rPr lang="zh-CN" altLang="en-US" dirty="0">
                <a:solidFill>
                  <a:srgbClr val="44546A"/>
                </a:solidFill>
                <a:latin typeface="+mn-ea"/>
              </a:rPr>
              <a:t>自动播报</a:t>
            </a:r>
          </a:p>
        </p:txBody>
      </p:sp>
      <p:sp>
        <p:nvSpPr>
          <p:cNvPr id="12" name="Rectangle 22"/>
          <p:cNvSpPr/>
          <p:nvPr/>
        </p:nvSpPr>
        <p:spPr>
          <a:xfrm>
            <a:off x="133553" y="3979730"/>
            <a:ext cx="1725921" cy="996047"/>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13" name="文本框 12"/>
          <p:cNvSpPr txBox="1"/>
          <p:nvPr/>
        </p:nvSpPr>
        <p:spPr>
          <a:xfrm>
            <a:off x="416931" y="4250928"/>
            <a:ext cx="1401856" cy="369332"/>
          </a:xfrm>
          <a:prstGeom prst="rect">
            <a:avLst/>
          </a:prstGeom>
          <a:noFill/>
        </p:spPr>
        <p:txBody>
          <a:bodyPr wrap="square" rtlCol="0" anchor="t">
            <a:spAutoFit/>
          </a:bodyPr>
          <a:lstStyle/>
          <a:p>
            <a:pPr lvl="0">
              <a:defRPr/>
            </a:pPr>
            <a:r>
              <a:rPr lang="zh-CN" altLang="en-US" dirty="0">
                <a:solidFill>
                  <a:srgbClr val="44546A"/>
                </a:solidFill>
                <a:latin typeface="+mn-ea"/>
                <a:sym typeface="+mn-ea"/>
              </a:rPr>
              <a:t>语音识别</a:t>
            </a:r>
            <a:endParaRPr lang="zh-CN" altLang="en-US" dirty="0">
              <a:solidFill>
                <a:srgbClr val="44546A"/>
              </a:solidFill>
              <a:latin typeface="+mn-ea"/>
            </a:endParaRPr>
          </a:p>
        </p:txBody>
      </p:sp>
      <p:sp>
        <p:nvSpPr>
          <p:cNvPr id="14" name="Rectangle 8"/>
          <p:cNvSpPr/>
          <p:nvPr/>
        </p:nvSpPr>
        <p:spPr>
          <a:xfrm>
            <a:off x="1905000" y="838200"/>
            <a:ext cx="3270250" cy="115316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15" name="Rectangle 22"/>
          <p:cNvSpPr/>
          <p:nvPr/>
        </p:nvSpPr>
        <p:spPr>
          <a:xfrm>
            <a:off x="1905000" y="1986280"/>
            <a:ext cx="3270250" cy="996047"/>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16" name="文本框 15"/>
          <p:cNvSpPr txBox="1"/>
          <p:nvPr/>
        </p:nvSpPr>
        <p:spPr>
          <a:xfrm>
            <a:off x="3143718" y="1471810"/>
            <a:ext cx="740262" cy="369332"/>
          </a:xfrm>
          <a:prstGeom prst="rect">
            <a:avLst/>
          </a:prstGeom>
          <a:noFill/>
        </p:spPr>
        <p:txBody>
          <a:bodyPr wrap="square" rtlCol="0">
            <a:spAutoFit/>
          </a:bodyPr>
          <a:lstStyle/>
          <a:p>
            <a:r>
              <a:rPr lang="zh-CN" altLang="en-US" b="1">
                <a:solidFill>
                  <a:prstClr val="white"/>
                </a:solidFill>
                <a:latin typeface="+mn-ea"/>
              </a:rPr>
              <a:t>功能</a:t>
            </a:r>
          </a:p>
        </p:txBody>
      </p:sp>
      <p:sp>
        <p:nvSpPr>
          <p:cNvPr id="17" name="文本框 16"/>
          <p:cNvSpPr txBox="1"/>
          <p:nvPr/>
        </p:nvSpPr>
        <p:spPr>
          <a:xfrm>
            <a:off x="2093959" y="2174779"/>
            <a:ext cx="2973337" cy="646331"/>
          </a:xfrm>
          <a:prstGeom prst="rect">
            <a:avLst/>
          </a:prstGeom>
          <a:noFill/>
        </p:spPr>
        <p:txBody>
          <a:bodyPr wrap="square" rtlCol="0" anchor="t">
            <a:spAutoFit/>
          </a:bodyPr>
          <a:lstStyle/>
          <a:p>
            <a:pPr lvl="0">
              <a:defRPr/>
            </a:pPr>
            <a:r>
              <a:rPr lang="zh-CN" altLang="en-US" dirty="0">
                <a:solidFill>
                  <a:srgbClr val="44546A"/>
                </a:solidFill>
                <a:latin typeface="+mn-ea"/>
                <a:sym typeface="+mn-ea"/>
              </a:rPr>
              <a:t>可翻译中文手势以及英文字母手势</a:t>
            </a:r>
            <a:endParaRPr lang="zh-CN" altLang="en-US" dirty="0">
              <a:solidFill>
                <a:srgbClr val="44546A"/>
              </a:solidFill>
              <a:latin typeface="+mn-ea"/>
            </a:endParaRPr>
          </a:p>
        </p:txBody>
      </p:sp>
      <p:sp>
        <p:nvSpPr>
          <p:cNvPr id="18" name="Rectangle 22"/>
          <p:cNvSpPr/>
          <p:nvPr/>
        </p:nvSpPr>
        <p:spPr>
          <a:xfrm>
            <a:off x="1905000" y="2982327"/>
            <a:ext cx="3270250" cy="978083"/>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19" name="文本框 18"/>
          <p:cNvSpPr txBox="1"/>
          <p:nvPr/>
        </p:nvSpPr>
        <p:spPr>
          <a:xfrm>
            <a:off x="2072512" y="3144800"/>
            <a:ext cx="3101658" cy="646331"/>
          </a:xfrm>
          <a:prstGeom prst="rect">
            <a:avLst/>
          </a:prstGeom>
          <a:noFill/>
        </p:spPr>
        <p:txBody>
          <a:bodyPr wrap="square" rtlCol="0" anchor="t">
            <a:spAutoFit/>
          </a:bodyPr>
          <a:lstStyle/>
          <a:p>
            <a:pPr lvl="0">
              <a:defRPr/>
            </a:pPr>
            <a:r>
              <a:rPr lang="zh-CN" altLang="en-US" dirty="0">
                <a:solidFill>
                  <a:srgbClr val="44546A"/>
                </a:solidFill>
                <a:latin typeface="+mn-ea"/>
                <a:sym typeface="+mn-ea"/>
              </a:rPr>
              <a:t>用户预定义一段语音，在做出特定手势后自动播报</a:t>
            </a:r>
          </a:p>
        </p:txBody>
      </p:sp>
      <p:sp>
        <p:nvSpPr>
          <p:cNvPr id="20" name="Rectangle 22"/>
          <p:cNvSpPr/>
          <p:nvPr/>
        </p:nvSpPr>
        <p:spPr>
          <a:xfrm>
            <a:off x="1905000" y="3961765"/>
            <a:ext cx="3270250" cy="1014031"/>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21" name="文本框 20"/>
          <p:cNvSpPr txBox="1"/>
          <p:nvPr/>
        </p:nvSpPr>
        <p:spPr>
          <a:xfrm>
            <a:off x="2075468" y="4105558"/>
            <a:ext cx="2991829" cy="646331"/>
          </a:xfrm>
          <a:prstGeom prst="rect">
            <a:avLst/>
          </a:prstGeom>
          <a:noFill/>
        </p:spPr>
        <p:txBody>
          <a:bodyPr wrap="square" rtlCol="0" anchor="t">
            <a:spAutoFit/>
          </a:bodyPr>
          <a:lstStyle/>
          <a:p>
            <a:pPr lvl="0">
              <a:defRPr/>
            </a:pPr>
            <a:r>
              <a:rPr lang="zh-CN" altLang="en-US" dirty="0">
                <a:solidFill>
                  <a:srgbClr val="44546A"/>
                </a:solidFill>
                <a:latin typeface="+mn-ea"/>
                <a:sym typeface="+mn-ea"/>
              </a:rPr>
              <a:t>识别正常人语音，并在显示屏显示</a:t>
            </a:r>
          </a:p>
        </p:txBody>
      </p:sp>
      <p:sp>
        <p:nvSpPr>
          <p:cNvPr id="22" name="Rectangle 8"/>
          <p:cNvSpPr/>
          <p:nvPr/>
        </p:nvSpPr>
        <p:spPr>
          <a:xfrm>
            <a:off x="5219699" y="833755"/>
            <a:ext cx="3735096" cy="1153160"/>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23" name="Rectangle 22"/>
          <p:cNvSpPr/>
          <p:nvPr/>
        </p:nvSpPr>
        <p:spPr>
          <a:xfrm>
            <a:off x="5219696" y="1986280"/>
            <a:ext cx="3735097" cy="993255"/>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24" name="文本框 23"/>
          <p:cNvSpPr txBox="1"/>
          <p:nvPr/>
        </p:nvSpPr>
        <p:spPr>
          <a:xfrm>
            <a:off x="6544685" y="1470174"/>
            <a:ext cx="1194199" cy="369332"/>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zh-CN" altLang="en-US" b="1" dirty="0">
                <a:solidFill>
                  <a:prstClr val="white"/>
                </a:solidFill>
                <a:latin typeface="+mn-ea"/>
              </a:rPr>
              <a:t>测试结果</a:t>
            </a:r>
          </a:p>
        </p:txBody>
      </p:sp>
      <p:sp>
        <p:nvSpPr>
          <p:cNvPr id="25" name="文本框 24"/>
          <p:cNvSpPr txBox="1"/>
          <p:nvPr/>
        </p:nvSpPr>
        <p:spPr>
          <a:xfrm>
            <a:off x="5474016" y="2043703"/>
            <a:ext cx="2348865" cy="3693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44546A"/>
              </a:solidFill>
              <a:effectLst/>
              <a:uLnTx/>
              <a:uFillTx/>
              <a:latin typeface="+mn-ea"/>
              <a:cs typeface="+mn-cs"/>
            </a:endParaRPr>
          </a:p>
        </p:txBody>
      </p:sp>
      <p:sp>
        <p:nvSpPr>
          <p:cNvPr id="26" name="Rectangle 22"/>
          <p:cNvSpPr/>
          <p:nvPr/>
        </p:nvSpPr>
        <p:spPr>
          <a:xfrm>
            <a:off x="5219696" y="2981591"/>
            <a:ext cx="3735097" cy="979554"/>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27" name="文本框 26"/>
          <p:cNvSpPr txBox="1"/>
          <p:nvPr/>
        </p:nvSpPr>
        <p:spPr>
          <a:xfrm>
            <a:off x="5678267" y="3105281"/>
            <a:ext cx="2927033" cy="646331"/>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4546A"/>
                </a:solidFill>
                <a:effectLst/>
                <a:uLnTx/>
                <a:uFillTx/>
                <a:latin typeface="+mn-ea"/>
                <a:cs typeface="+mn-cs"/>
              </a:rPr>
              <a:t>按下自动播报键后，做出手势会自动播放一段语音</a:t>
            </a:r>
          </a:p>
        </p:txBody>
      </p:sp>
      <p:sp>
        <p:nvSpPr>
          <p:cNvPr id="28" name="Rectangle 22"/>
          <p:cNvSpPr/>
          <p:nvPr/>
        </p:nvSpPr>
        <p:spPr>
          <a:xfrm>
            <a:off x="5219696" y="3961053"/>
            <a:ext cx="3735097" cy="1015454"/>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30" name="Freeform 451"/>
          <p:cNvSpPr>
            <a:spLocks noEditPoints="1"/>
          </p:cNvSpPr>
          <p:nvPr/>
        </p:nvSpPr>
        <p:spPr bwMode="auto">
          <a:xfrm>
            <a:off x="3305175" y="1021852"/>
            <a:ext cx="427355" cy="458470"/>
          </a:xfrm>
          <a:custGeom>
            <a:avLst/>
            <a:gdLst>
              <a:gd name="T0" fmla="*/ 283 w 287"/>
              <a:gd name="T1" fmla="*/ 234 h 288"/>
              <a:gd name="T2" fmla="*/ 247 w 287"/>
              <a:gd name="T3" fmla="*/ 208 h 288"/>
              <a:gd name="T4" fmla="*/ 136 w 287"/>
              <a:gd name="T5" fmla="*/ 96 h 288"/>
              <a:gd name="T6" fmla="*/ 142 w 287"/>
              <a:gd name="T7" fmla="*/ 74 h 288"/>
              <a:gd name="T8" fmla="*/ 68 w 287"/>
              <a:gd name="T9" fmla="*/ 0 h 288"/>
              <a:gd name="T10" fmla="*/ 61 w 287"/>
              <a:gd name="T11" fmla="*/ 7 h 288"/>
              <a:gd name="T12" fmla="*/ 89 w 287"/>
              <a:gd name="T13" fmla="*/ 51 h 288"/>
              <a:gd name="T14" fmla="*/ 50 w 287"/>
              <a:gd name="T15" fmla="*/ 90 h 288"/>
              <a:gd name="T16" fmla="*/ 6 w 287"/>
              <a:gd name="T17" fmla="*/ 62 h 288"/>
              <a:gd name="T18" fmla="*/ 0 w 287"/>
              <a:gd name="T19" fmla="*/ 69 h 288"/>
              <a:gd name="T20" fmla="*/ 74 w 287"/>
              <a:gd name="T21" fmla="*/ 143 h 288"/>
              <a:gd name="T22" fmla="*/ 95 w 287"/>
              <a:gd name="T23" fmla="*/ 137 h 288"/>
              <a:gd name="T24" fmla="*/ 207 w 287"/>
              <a:gd name="T25" fmla="*/ 249 h 288"/>
              <a:gd name="T26" fmla="*/ 233 w 287"/>
              <a:gd name="T27" fmla="*/ 284 h 288"/>
              <a:gd name="T28" fmla="*/ 247 w 287"/>
              <a:gd name="T29" fmla="*/ 288 h 288"/>
              <a:gd name="T30" fmla="*/ 287 w 287"/>
              <a:gd name="T31" fmla="*/ 249 h 288"/>
              <a:gd name="T32" fmla="*/ 283 w 287"/>
              <a:gd name="T33" fmla="*/ 234 h 288"/>
              <a:gd name="T34" fmla="*/ 244 w 287"/>
              <a:gd name="T35" fmla="*/ 261 h 288"/>
              <a:gd name="T36" fmla="*/ 227 w 287"/>
              <a:gd name="T37" fmla="*/ 244 h 288"/>
              <a:gd name="T38" fmla="*/ 244 w 287"/>
              <a:gd name="T39" fmla="*/ 228 h 288"/>
              <a:gd name="T40" fmla="*/ 260 w 287"/>
              <a:gd name="T41" fmla="*/ 244 h 288"/>
              <a:gd name="T42" fmla="*/ 244 w 287"/>
              <a:gd name="T43" fmla="*/ 261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7" h="288">
                <a:moveTo>
                  <a:pt x="283" y="234"/>
                </a:moveTo>
                <a:cubicBezTo>
                  <a:pt x="247" y="208"/>
                  <a:pt x="247" y="208"/>
                  <a:pt x="247" y="208"/>
                </a:cubicBezTo>
                <a:cubicBezTo>
                  <a:pt x="136" y="96"/>
                  <a:pt x="136" y="96"/>
                  <a:pt x="136" y="96"/>
                </a:cubicBezTo>
                <a:cubicBezTo>
                  <a:pt x="140" y="89"/>
                  <a:pt x="142" y="81"/>
                  <a:pt x="142" y="74"/>
                </a:cubicBezTo>
                <a:cubicBezTo>
                  <a:pt x="142" y="37"/>
                  <a:pt x="106" y="0"/>
                  <a:pt x="68" y="0"/>
                </a:cubicBezTo>
                <a:cubicBezTo>
                  <a:pt x="68" y="0"/>
                  <a:pt x="64" y="5"/>
                  <a:pt x="61" y="7"/>
                </a:cubicBezTo>
                <a:cubicBezTo>
                  <a:pt x="92" y="37"/>
                  <a:pt x="89" y="32"/>
                  <a:pt x="89" y="51"/>
                </a:cubicBezTo>
                <a:cubicBezTo>
                  <a:pt x="89" y="66"/>
                  <a:pt x="65" y="90"/>
                  <a:pt x="50" y="90"/>
                </a:cubicBezTo>
                <a:cubicBezTo>
                  <a:pt x="31" y="90"/>
                  <a:pt x="37" y="93"/>
                  <a:pt x="6" y="62"/>
                </a:cubicBezTo>
                <a:cubicBezTo>
                  <a:pt x="4" y="65"/>
                  <a:pt x="0" y="69"/>
                  <a:pt x="0" y="69"/>
                </a:cubicBezTo>
                <a:cubicBezTo>
                  <a:pt x="0" y="107"/>
                  <a:pt x="36" y="143"/>
                  <a:pt x="74" y="143"/>
                </a:cubicBezTo>
                <a:cubicBezTo>
                  <a:pt x="80" y="143"/>
                  <a:pt x="88" y="141"/>
                  <a:pt x="95" y="137"/>
                </a:cubicBezTo>
                <a:cubicBezTo>
                  <a:pt x="207" y="249"/>
                  <a:pt x="207" y="249"/>
                  <a:pt x="207" y="249"/>
                </a:cubicBezTo>
                <a:cubicBezTo>
                  <a:pt x="233" y="284"/>
                  <a:pt x="233" y="284"/>
                  <a:pt x="233" y="284"/>
                </a:cubicBezTo>
                <a:cubicBezTo>
                  <a:pt x="247" y="288"/>
                  <a:pt x="247" y="288"/>
                  <a:pt x="247" y="288"/>
                </a:cubicBezTo>
                <a:cubicBezTo>
                  <a:pt x="287" y="249"/>
                  <a:pt x="287" y="249"/>
                  <a:pt x="287" y="249"/>
                </a:cubicBezTo>
                <a:lnTo>
                  <a:pt x="283" y="234"/>
                </a:lnTo>
                <a:close/>
                <a:moveTo>
                  <a:pt x="244" y="261"/>
                </a:moveTo>
                <a:cubicBezTo>
                  <a:pt x="234" y="261"/>
                  <a:pt x="227" y="254"/>
                  <a:pt x="227" y="244"/>
                </a:cubicBezTo>
                <a:cubicBezTo>
                  <a:pt x="227" y="235"/>
                  <a:pt x="234" y="228"/>
                  <a:pt x="244" y="228"/>
                </a:cubicBezTo>
                <a:cubicBezTo>
                  <a:pt x="253" y="228"/>
                  <a:pt x="260" y="235"/>
                  <a:pt x="260" y="244"/>
                </a:cubicBezTo>
                <a:cubicBezTo>
                  <a:pt x="260" y="254"/>
                  <a:pt x="253" y="261"/>
                  <a:pt x="244" y="261"/>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Freeform 6"/>
          <p:cNvSpPr>
            <a:spLocks noEditPoints="1"/>
          </p:cNvSpPr>
          <p:nvPr/>
        </p:nvSpPr>
        <p:spPr bwMode="auto">
          <a:xfrm>
            <a:off x="6896098" y="1054669"/>
            <a:ext cx="447675" cy="370205"/>
          </a:xfrm>
          <a:custGeom>
            <a:avLst/>
            <a:gdLst>
              <a:gd name="T0" fmla="*/ 203 w 360"/>
              <a:gd name="T1" fmla="*/ 271 h 368"/>
              <a:gd name="T2" fmla="*/ 261 w 360"/>
              <a:gd name="T3" fmla="*/ 202 h 368"/>
              <a:gd name="T4" fmla="*/ 360 w 360"/>
              <a:gd name="T5" fmla="*/ 51 h 368"/>
              <a:gd name="T6" fmla="*/ 346 w 360"/>
              <a:gd name="T7" fmla="*/ 37 h 368"/>
              <a:gd name="T8" fmla="*/ 277 w 360"/>
              <a:gd name="T9" fmla="*/ 37 h 368"/>
              <a:gd name="T10" fmla="*/ 180 w 360"/>
              <a:gd name="T11" fmla="*/ 0 h 368"/>
              <a:gd name="T12" fmla="*/ 83 w 360"/>
              <a:gd name="T13" fmla="*/ 37 h 368"/>
              <a:gd name="T14" fmla="*/ 14 w 360"/>
              <a:gd name="T15" fmla="*/ 37 h 368"/>
              <a:gd name="T16" fmla="*/ 0 w 360"/>
              <a:gd name="T17" fmla="*/ 51 h 368"/>
              <a:gd name="T18" fmla="*/ 98 w 360"/>
              <a:gd name="T19" fmla="*/ 202 h 368"/>
              <a:gd name="T20" fmla="*/ 156 w 360"/>
              <a:gd name="T21" fmla="*/ 271 h 368"/>
              <a:gd name="T22" fmla="*/ 156 w 360"/>
              <a:gd name="T23" fmla="*/ 297 h 368"/>
              <a:gd name="T24" fmla="*/ 91 w 360"/>
              <a:gd name="T25" fmla="*/ 332 h 368"/>
              <a:gd name="T26" fmla="*/ 180 w 360"/>
              <a:gd name="T27" fmla="*/ 368 h 368"/>
              <a:gd name="T28" fmla="*/ 269 w 360"/>
              <a:gd name="T29" fmla="*/ 332 h 368"/>
              <a:gd name="T30" fmla="*/ 203 w 360"/>
              <a:gd name="T31" fmla="*/ 297 h 368"/>
              <a:gd name="T32" fmla="*/ 203 w 360"/>
              <a:gd name="T33" fmla="*/ 271 h 368"/>
              <a:gd name="T34" fmla="*/ 259 w 360"/>
              <a:gd name="T35" fmla="*/ 170 h 368"/>
              <a:gd name="T36" fmla="*/ 281 w 360"/>
              <a:gd name="T37" fmla="*/ 65 h 368"/>
              <a:gd name="T38" fmla="*/ 331 w 360"/>
              <a:gd name="T39" fmla="*/ 65 h 368"/>
              <a:gd name="T40" fmla="*/ 259 w 360"/>
              <a:gd name="T41" fmla="*/ 170 h 368"/>
              <a:gd name="T42" fmla="*/ 180 w 360"/>
              <a:gd name="T43" fmla="*/ 24 h 368"/>
              <a:gd name="T44" fmla="*/ 256 w 360"/>
              <a:gd name="T45" fmla="*/ 55 h 368"/>
              <a:gd name="T46" fmla="*/ 180 w 360"/>
              <a:gd name="T47" fmla="*/ 86 h 368"/>
              <a:gd name="T48" fmla="*/ 104 w 360"/>
              <a:gd name="T49" fmla="*/ 55 h 368"/>
              <a:gd name="T50" fmla="*/ 180 w 360"/>
              <a:gd name="T51" fmla="*/ 24 h 368"/>
              <a:gd name="T52" fmla="*/ 29 w 360"/>
              <a:gd name="T53" fmla="*/ 65 h 368"/>
              <a:gd name="T54" fmla="*/ 79 w 360"/>
              <a:gd name="T55" fmla="*/ 65 h 368"/>
              <a:gd name="T56" fmla="*/ 101 w 360"/>
              <a:gd name="T57" fmla="*/ 170 h 368"/>
              <a:gd name="T58" fmla="*/ 29 w 360"/>
              <a:gd name="T59" fmla="*/ 6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0" h="368">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bg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mn-ea"/>
              <a:cs typeface="+mn-cs"/>
            </a:endParaRPr>
          </a:p>
        </p:txBody>
      </p:sp>
      <p:sp>
        <p:nvSpPr>
          <p:cNvPr id="35" name="Rectangle 22">
            <a:extLst>
              <a:ext uri="{FF2B5EF4-FFF2-40B4-BE49-F238E27FC236}">
                <a16:creationId xmlns:a16="http://schemas.microsoft.com/office/drawing/2014/main" id="{C08B96A0-AAC8-4435-A0A1-7918BE2FBE92}"/>
              </a:ext>
            </a:extLst>
          </p:cNvPr>
          <p:cNvSpPr/>
          <p:nvPr/>
        </p:nvSpPr>
        <p:spPr>
          <a:xfrm>
            <a:off x="5219696" y="4980264"/>
            <a:ext cx="3735097" cy="996047"/>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36" name="Rectangle 22">
            <a:extLst>
              <a:ext uri="{FF2B5EF4-FFF2-40B4-BE49-F238E27FC236}">
                <a16:creationId xmlns:a16="http://schemas.microsoft.com/office/drawing/2014/main" id="{54816D5A-8763-429B-990A-F232348383EB}"/>
              </a:ext>
            </a:extLst>
          </p:cNvPr>
          <p:cNvSpPr/>
          <p:nvPr/>
        </p:nvSpPr>
        <p:spPr>
          <a:xfrm>
            <a:off x="1903920" y="4973578"/>
            <a:ext cx="3270250" cy="996047"/>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dirty="0">
              <a:ln>
                <a:noFill/>
              </a:ln>
              <a:solidFill>
                <a:srgbClr val="1CBB9F"/>
              </a:solidFill>
              <a:effectLst/>
              <a:uLnTx/>
              <a:uFillTx/>
              <a:latin typeface="+mn-ea"/>
              <a:cs typeface="+mn-cs"/>
            </a:endParaRPr>
          </a:p>
        </p:txBody>
      </p:sp>
      <p:sp>
        <p:nvSpPr>
          <p:cNvPr id="37" name="Rectangle 22">
            <a:extLst>
              <a:ext uri="{FF2B5EF4-FFF2-40B4-BE49-F238E27FC236}">
                <a16:creationId xmlns:a16="http://schemas.microsoft.com/office/drawing/2014/main" id="{81664FBA-5BE6-4E57-9707-5F0EBD1F9E7A}"/>
              </a:ext>
            </a:extLst>
          </p:cNvPr>
          <p:cNvSpPr/>
          <p:nvPr/>
        </p:nvSpPr>
        <p:spPr>
          <a:xfrm>
            <a:off x="133553" y="4975796"/>
            <a:ext cx="1725921" cy="996047"/>
          </a:xfrm>
          <a:prstGeom prst="rect">
            <a:avLst/>
          </a:prstGeom>
          <a:noFill/>
          <a:ln w="12700" cap="flat" cmpd="sng" algn="ctr">
            <a:solidFill>
              <a:schemeClr val="accent1">
                <a:lumMod val="60000"/>
                <a:lumOff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bg-BG" sz="1800" b="0" i="0" u="none" strike="noStrike" kern="0" cap="none" spc="0" normalizeH="0" baseline="0" noProof="0">
              <a:ln>
                <a:noFill/>
              </a:ln>
              <a:solidFill>
                <a:srgbClr val="1CBB9F"/>
              </a:solidFill>
              <a:effectLst/>
              <a:uLnTx/>
              <a:uFillTx/>
              <a:latin typeface="+mn-ea"/>
              <a:cs typeface="+mn-cs"/>
            </a:endParaRPr>
          </a:p>
        </p:txBody>
      </p:sp>
      <p:sp>
        <p:nvSpPr>
          <p:cNvPr id="38" name="文本框 37">
            <a:extLst>
              <a:ext uri="{FF2B5EF4-FFF2-40B4-BE49-F238E27FC236}">
                <a16:creationId xmlns:a16="http://schemas.microsoft.com/office/drawing/2014/main" id="{72076E4C-7775-4030-80BB-BC03368A3AD1}"/>
              </a:ext>
            </a:extLst>
          </p:cNvPr>
          <p:cNvSpPr txBox="1"/>
          <p:nvPr/>
        </p:nvSpPr>
        <p:spPr>
          <a:xfrm>
            <a:off x="378266" y="5147814"/>
            <a:ext cx="1401856" cy="369332"/>
          </a:xfrm>
          <a:prstGeom prst="rect">
            <a:avLst/>
          </a:prstGeom>
          <a:noFill/>
        </p:spPr>
        <p:txBody>
          <a:bodyPr wrap="square" rtlCol="0" anchor="t">
            <a:spAutoFit/>
          </a:bodyPr>
          <a:lstStyle/>
          <a:p>
            <a:pPr lvl="0">
              <a:defRPr/>
            </a:pPr>
            <a:r>
              <a:rPr lang="zh-CN" altLang="en-US" dirty="0">
                <a:solidFill>
                  <a:srgbClr val="44546A"/>
                </a:solidFill>
                <a:latin typeface="+mn-ea"/>
                <a:sym typeface="+mn-ea"/>
              </a:rPr>
              <a:t>一键求助</a:t>
            </a:r>
            <a:endParaRPr lang="zh-CN" altLang="en-US" dirty="0">
              <a:solidFill>
                <a:srgbClr val="44546A"/>
              </a:solidFill>
              <a:latin typeface="+mn-ea"/>
            </a:endParaRPr>
          </a:p>
        </p:txBody>
      </p:sp>
      <p:sp>
        <p:nvSpPr>
          <p:cNvPr id="39" name="文本框 38">
            <a:extLst>
              <a:ext uri="{FF2B5EF4-FFF2-40B4-BE49-F238E27FC236}">
                <a16:creationId xmlns:a16="http://schemas.microsoft.com/office/drawing/2014/main" id="{8885DE7F-4343-4328-BAE7-5E89B71F33C6}"/>
              </a:ext>
            </a:extLst>
          </p:cNvPr>
          <p:cNvSpPr txBox="1"/>
          <p:nvPr/>
        </p:nvSpPr>
        <p:spPr>
          <a:xfrm>
            <a:off x="2093959" y="5104721"/>
            <a:ext cx="3111626" cy="646331"/>
          </a:xfrm>
          <a:prstGeom prst="rect">
            <a:avLst/>
          </a:prstGeom>
          <a:noFill/>
        </p:spPr>
        <p:txBody>
          <a:bodyPr wrap="square" rtlCol="0" anchor="t">
            <a:spAutoFit/>
          </a:bodyPr>
          <a:lstStyle/>
          <a:p>
            <a:pPr lvl="0">
              <a:defRPr/>
            </a:pPr>
            <a:r>
              <a:rPr lang="zh-CN" altLang="en-US" dirty="0">
                <a:solidFill>
                  <a:srgbClr val="44546A"/>
                </a:solidFill>
                <a:latin typeface="+mn-ea"/>
                <a:sym typeface="+mn-ea"/>
              </a:rPr>
              <a:t>通过按键将用户位置信息发送到监护人手机</a:t>
            </a:r>
          </a:p>
        </p:txBody>
      </p:sp>
      <p:pic>
        <p:nvPicPr>
          <p:cNvPr id="3" name="图片 2">
            <a:extLst>
              <a:ext uri="{FF2B5EF4-FFF2-40B4-BE49-F238E27FC236}">
                <a16:creationId xmlns:a16="http://schemas.microsoft.com/office/drawing/2014/main" id="{956B5F4A-08D0-49E9-AA45-5B7E7288F7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3180" y="5028808"/>
            <a:ext cx="1106982" cy="885586"/>
          </a:xfrm>
          <a:prstGeom prst="rect">
            <a:avLst/>
          </a:prstGeom>
        </p:spPr>
      </p:pic>
      <p:pic>
        <p:nvPicPr>
          <p:cNvPr id="44" name="图片 43">
            <a:extLst>
              <a:ext uri="{FF2B5EF4-FFF2-40B4-BE49-F238E27FC236}">
                <a16:creationId xmlns:a16="http://schemas.microsoft.com/office/drawing/2014/main" id="{B138041C-FD40-4B2D-93A0-FF6972E21B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84691" y="2122766"/>
            <a:ext cx="908386" cy="729380"/>
          </a:xfrm>
          <a:prstGeom prst="rect">
            <a:avLst/>
          </a:prstGeom>
        </p:spPr>
      </p:pic>
      <p:pic>
        <p:nvPicPr>
          <p:cNvPr id="46" name="图片 45">
            <a:extLst>
              <a:ext uri="{FF2B5EF4-FFF2-40B4-BE49-F238E27FC236}">
                <a16:creationId xmlns:a16="http://schemas.microsoft.com/office/drawing/2014/main" id="{DC1E74E4-6D74-41AE-81EE-021BEFE9C0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5544" y="2118164"/>
            <a:ext cx="913300" cy="733326"/>
          </a:xfrm>
          <a:prstGeom prst="rect">
            <a:avLst/>
          </a:prstGeom>
        </p:spPr>
      </p:pic>
      <p:pic>
        <p:nvPicPr>
          <p:cNvPr id="48" name="图片 47">
            <a:extLst>
              <a:ext uri="{FF2B5EF4-FFF2-40B4-BE49-F238E27FC236}">
                <a16:creationId xmlns:a16="http://schemas.microsoft.com/office/drawing/2014/main" id="{2E156F47-1E2A-44CC-8FDB-2C9ED088CB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34285" y="4024789"/>
            <a:ext cx="1144773" cy="915818"/>
          </a:xfrm>
          <a:prstGeom prst="rect">
            <a:avLst/>
          </a:prstGeom>
        </p:spPr>
      </p:pic>
    </p:spTree>
    <p:extLst>
      <p:ext uri="{BB962C8B-B14F-4D97-AF65-F5344CB8AC3E}">
        <p14:creationId xmlns:p14="http://schemas.microsoft.com/office/powerpoint/2010/main" val="2697888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总结展望</a:t>
            </a:r>
            <a:endParaRPr lang="en-US" altLang="zh-CN" dirty="0"/>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152438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dirty="0"/>
              <a:t>2018</a:t>
            </a:r>
            <a:r>
              <a:rPr lang="zh-CN" altLang="en-US" dirty="0"/>
              <a:t>年</a:t>
            </a:r>
            <a:r>
              <a:rPr lang="en-US" altLang="zh-CN" dirty="0"/>
              <a:t>6</a:t>
            </a:r>
            <a:r>
              <a:rPr lang="zh-CN" altLang="en-US" dirty="0"/>
              <a:t>月</a:t>
            </a:r>
            <a:endParaRPr lang="en-US" dirty="0"/>
          </a:p>
        </p:txBody>
      </p:sp>
      <p:sp>
        <p:nvSpPr>
          <p:cNvPr id="4" name="Title 3"/>
          <p:cNvSpPr>
            <a:spLocks noGrp="1"/>
          </p:cNvSpPr>
          <p:nvPr>
            <p:ph type="ctrTitle"/>
          </p:nvPr>
        </p:nvSpPr>
        <p:spPr>
          <a:xfrm>
            <a:off x="436179" y="2438400"/>
            <a:ext cx="8229600" cy="720306"/>
          </a:xfrm>
        </p:spPr>
        <p:txBody>
          <a:bodyPr/>
          <a:lstStyle/>
          <a:p>
            <a:r>
              <a:rPr lang="zh-CN" altLang="zh-CN" dirty="0"/>
              <a:t>手语</a:t>
            </a:r>
            <a:r>
              <a:rPr lang="zh-CN" altLang="en-US" dirty="0"/>
              <a:t>通</a:t>
            </a:r>
            <a:r>
              <a:rPr lang="zh-CN" altLang="en-US" dirty="0">
                <a:solidFill>
                  <a:srgbClr val="FF0000"/>
                </a:solidFill>
              </a:rPr>
              <a:t> </a:t>
            </a:r>
            <a:endParaRPr lang="en-US" dirty="0">
              <a:solidFill>
                <a:srgbClr val="FF0000"/>
              </a:solidFill>
            </a:endParaRPr>
          </a:p>
        </p:txBody>
      </p:sp>
      <p:sp>
        <p:nvSpPr>
          <p:cNvPr id="7" name="Text Placeholder 6"/>
          <p:cNvSpPr>
            <a:spLocks noGrp="1"/>
          </p:cNvSpPr>
          <p:nvPr>
            <p:ph type="body" sz="quarter" idx="10"/>
          </p:nvPr>
        </p:nvSpPr>
        <p:spPr/>
        <p:txBody>
          <a:bodyPr/>
          <a:lstStyle/>
          <a:p>
            <a:r>
              <a:rPr lang="zh-CN" altLang="en-US" dirty="0"/>
              <a:t>张华春</a:t>
            </a:r>
            <a:r>
              <a:rPr lang="zh-CN" altLang="zh-CN" dirty="0"/>
              <a:t> </a:t>
            </a:r>
            <a:r>
              <a:rPr lang="en-US" altLang="zh-CN" dirty="0"/>
              <a:t>  </a:t>
            </a:r>
            <a:r>
              <a:rPr lang="zh-CN" altLang="en-US" dirty="0"/>
              <a:t>孟坤</a:t>
            </a:r>
            <a:r>
              <a:rPr lang="zh-CN" altLang="zh-CN" dirty="0"/>
              <a:t> </a:t>
            </a:r>
            <a:r>
              <a:rPr lang="en-US" altLang="zh-CN" dirty="0"/>
              <a:t>   </a:t>
            </a:r>
            <a:r>
              <a:rPr lang="zh-CN" altLang="en-US" dirty="0"/>
              <a:t>张逸飞</a:t>
            </a:r>
            <a:endParaRPr lang="en-US" altLang="zh-CN" dirty="0"/>
          </a:p>
          <a:p>
            <a:endParaRPr lang="en-US" dirty="0"/>
          </a:p>
        </p:txBody>
      </p:sp>
    </p:spTree>
    <p:extLst>
      <p:ext uri="{BB962C8B-B14F-4D97-AF65-F5344CB8AC3E}">
        <p14:creationId xmlns:p14="http://schemas.microsoft.com/office/powerpoint/2010/main" val="2328595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CC35E-269A-44C4-B4CD-341D6F0D4227}"/>
              </a:ext>
            </a:extLst>
          </p:cNvPr>
          <p:cNvSpPr>
            <a:spLocks noGrp="1"/>
          </p:cNvSpPr>
          <p:nvPr>
            <p:ph type="title"/>
          </p:nvPr>
        </p:nvSpPr>
        <p:spPr/>
        <p:txBody>
          <a:bodyPr/>
          <a:lstStyle/>
          <a:p>
            <a:r>
              <a:rPr lang="zh-CN" altLang="en-US" dirty="0"/>
              <a:t>总结与展望</a:t>
            </a:r>
          </a:p>
        </p:txBody>
      </p:sp>
      <p:sp>
        <p:nvSpPr>
          <p:cNvPr id="3" name="文本占位符 2">
            <a:extLst>
              <a:ext uri="{FF2B5EF4-FFF2-40B4-BE49-F238E27FC236}">
                <a16:creationId xmlns:a16="http://schemas.microsoft.com/office/drawing/2014/main" id="{BCA69EE8-0C46-4179-A660-1E59EFD5663F}"/>
              </a:ext>
            </a:extLst>
          </p:cNvPr>
          <p:cNvSpPr>
            <a:spLocks noGrp="1"/>
          </p:cNvSpPr>
          <p:nvPr>
            <p:ph type="body" sz="quarter" idx="10"/>
          </p:nvPr>
        </p:nvSpPr>
        <p:spPr>
          <a:xfrm>
            <a:off x="457200" y="2612409"/>
            <a:ext cx="8229600" cy="3559791"/>
          </a:xfrm>
        </p:spPr>
        <p:txBody>
          <a:bodyPr/>
          <a:lstStyle/>
          <a:p>
            <a:r>
              <a:rPr lang="zh-CN" altLang="en-US" dirty="0"/>
              <a:t> </a:t>
            </a:r>
            <a:endParaRPr lang="en-US" altLang="zh-CN" dirty="0"/>
          </a:p>
          <a:p>
            <a:r>
              <a:rPr lang="en-US" altLang="zh-CN" dirty="0"/>
              <a:t>   ARC EM</a:t>
            </a:r>
            <a:r>
              <a:rPr lang="zh-CN" altLang="en-US" dirty="0"/>
              <a:t>处理器中具有的</a:t>
            </a:r>
            <a:r>
              <a:rPr lang="en-US" altLang="zh-CN" dirty="0"/>
              <a:t>UART</a:t>
            </a:r>
            <a:r>
              <a:rPr lang="zh-CN" altLang="en-US" dirty="0"/>
              <a:t>、</a:t>
            </a:r>
            <a:r>
              <a:rPr lang="en-US" altLang="zh-CN" dirty="0"/>
              <a:t>I2C</a:t>
            </a:r>
            <a:r>
              <a:rPr lang="zh-CN" altLang="en-US" dirty="0"/>
              <a:t>以及</a:t>
            </a:r>
            <a:r>
              <a:rPr lang="en-US" altLang="zh-CN" dirty="0"/>
              <a:t>GPIO</a:t>
            </a:r>
            <a:r>
              <a:rPr lang="zh-CN" altLang="en-US" dirty="0"/>
              <a:t>接口使得设计时无需考虑接口协议，简化了代码的编写，同时处理器对采集的手势数据进行处理，并与手势库中样本匹配，可以实时输出匹配结果，方便用户使用，具有较好的用户体验</a:t>
            </a:r>
          </a:p>
          <a:p>
            <a:r>
              <a:rPr lang="en-US" altLang="zh-CN" dirty="0"/>
              <a:t>  </a:t>
            </a:r>
            <a:r>
              <a:rPr lang="zh-CN" altLang="en-US" dirty="0"/>
              <a:t>在本次设计中，只是进行简单的功能展示，因此中文手势的手势库还比较小，可以进一步扩展手势库</a:t>
            </a:r>
          </a:p>
        </p:txBody>
      </p:sp>
    </p:spTree>
    <p:extLst>
      <p:ext uri="{BB962C8B-B14F-4D97-AF65-F5344CB8AC3E}">
        <p14:creationId xmlns:p14="http://schemas.microsoft.com/office/powerpoint/2010/main" val="131301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timgsa.baidu.com/timg?image&amp;quality=80&amp;size=b9999_10000&amp;sec=1525877638579&amp;di=29c24181fce0b6fabb61dc7b3bde32cf&amp;imgtype=0&amp;src=http%3A%2F%2Fpic.baike.soso.com%2Fp%2F20140409%2Fbki-20140409101144-1600079380.jpg">
            <a:extLst>
              <a:ext uri="{FF2B5EF4-FFF2-40B4-BE49-F238E27FC236}">
                <a16:creationId xmlns:a16="http://schemas.microsoft.com/office/drawing/2014/main" id="{D64D649C-D852-45A1-80C3-AE0B8B591E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34" t="2837" r="3862" b="14894"/>
          <a:stretch/>
        </p:blipFill>
        <p:spPr bwMode="auto">
          <a:xfrm>
            <a:off x="2133600" y="2438400"/>
            <a:ext cx="20574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11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t>项目概述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难点与创新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设计实现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测试结果</a:t>
            </a:r>
            <a:endParaRPr lang="en-US" altLang="zh-CN" dirty="0"/>
          </a:p>
          <a:p>
            <a:pPr marL="342900" indent="-342900">
              <a:lnSpc>
                <a:spcPct val="150000"/>
              </a:lnSpc>
              <a:spcBef>
                <a:spcPts val="0"/>
              </a:spcBef>
              <a:buClr>
                <a:srgbClr val="7030A0"/>
              </a:buClr>
              <a:buFont typeface="Wingdings" pitchFamily="2" charset="2"/>
              <a:buChar char="n"/>
            </a:pPr>
            <a:r>
              <a:rPr lang="zh-CN" altLang="en-US" dirty="0"/>
              <a:t>总结展望</a:t>
            </a:r>
            <a:endParaRPr lang="en-US" altLang="zh-CN" dirty="0"/>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45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
            </a:pPr>
            <a:r>
              <a:rPr lang="zh-CN" altLang="en-US" dirty="0"/>
              <a:t>项目概述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难点与创新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2"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224914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098" name="Rectangle 2"/>
          <p:cNvSpPr>
            <a:spLocks noGrp="1" noChangeArrowheads="1"/>
          </p:cNvSpPr>
          <p:nvPr>
            <p:ph type="title"/>
          </p:nvPr>
        </p:nvSpPr>
        <p:spPr/>
        <p:txBody>
          <a:bodyPr/>
          <a:lstStyle/>
          <a:p>
            <a:r>
              <a:rPr lang="zh-CN" altLang="en-US" dirty="0">
                <a:latin typeface="+mn-ea"/>
                <a:ea typeface="+mn-ea"/>
              </a:rPr>
              <a:t>聋哑人现状</a:t>
            </a:r>
            <a:endParaRPr lang="en-US" dirty="0">
              <a:latin typeface="+mn-ea"/>
              <a:ea typeface="+mn-ea"/>
            </a:endParaRPr>
          </a:p>
        </p:txBody>
      </p:sp>
      <p:grpSp>
        <p:nvGrpSpPr>
          <p:cNvPr id="9" name="组合 8"/>
          <p:cNvGrpSpPr/>
          <p:nvPr/>
        </p:nvGrpSpPr>
        <p:grpSpPr>
          <a:xfrm>
            <a:off x="461818" y="1428973"/>
            <a:ext cx="4442428" cy="1066165"/>
            <a:chOff x="180" y="2623"/>
            <a:chExt cx="6996" cy="1679"/>
          </a:xfrm>
        </p:grpSpPr>
        <p:sp>
          <p:nvSpPr>
            <p:cNvPr id="10" name="Rectangle 3"/>
            <p:cNvSpPr/>
            <p:nvPr/>
          </p:nvSpPr>
          <p:spPr bwMode="auto">
            <a:xfrm>
              <a:off x="1192" y="2750"/>
              <a:ext cx="5424" cy="1279"/>
            </a:xfrm>
            <a:prstGeom prst="rect">
              <a:avLst/>
            </a:prstGeom>
            <a:noFill/>
            <a:ln w="9525">
              <a:solidFill>
                <a:srgbClr val="ADBACA"/>
              </a:solidFill>
              <a:round/>
            </a:ln>
          </p:spPr>
          <p:txBody>
            <a:bodyPr vert="horz" wrap="square" lIns="121682" tIns="60841" rIns="121682" bIns="60841" numCol="1" rtlCol="0" anchor="t" anchorCtr="0" compatLnSpc="1"/>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a:ln>
                  <a:noFill/>
                </a:ln>
                <a:solidFill>
                  <a:srgbClr val="262626"/>
                </a:solidFill>
                <a:effectLst/>
                <a:uLnTx/>
                <a:uFillTx/>
                <a:latin typeface="+mn-ea"/>
                <a:sym typeface="Arial" panose="020B0604020202020204" pitchFamily="34" charset="0"/>
              </a:endParaRPr>
            </a:p>
          </p:txBody>
        </p:sp>
        <p:sp>
          <p:nvSpPr>
            <p:cNvPr id="11" name="Oval 7"/>
            <p:cNvSpPr/>
            <p:nvPr/>
          </p:nvSpPr>
          <p:spPr bwMode="auto">
            <a:xfrm>
              <a:off x="180" y="2623"/>
              <a:ext cx="2611" cy="1461"/>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mn-ea"/>
                <a:sym typeface="Arial" panose="020B0604020202020204" pitchFamily="34" charset="0"/>
              </a:endParaRPr>
            </a:p>
          </p:txBody>
        </p:sp>
        <p:sp>
          <p:nvSpPr>
            <p:cNvPr id="12" name="TextBox 13"/>
            <p:cNvSpPr txBox="1"/>
            <p:nvPr/>
          </p:nvSpPr>
          <p:spPr>
            <a:xfrm>
              <a:off x="2894" y="2909"/>
              <a:ext cx="3722" cy="1163"/>
            </a:xfrm>
            <a:prstGeom prst="rect">
              <a:avLst/>
            </a:prstGeom>
            <a:noFill/>
          </p:spPr>
          <p:txBody>
            <a:bodyPr wrap="square" lIns="0" tIns="0" rIns="0" bIns="0" rtlCol="0" anchor="t" anchorCtr="0">
              <a:spAutoFit/>
            </a:bodyPr>
            <a:lstStyle/>
            <a:p>
              <a:pPr algn="l" defTabSz="1216660">
                <a:spcBef>
                  <a:spcPct val="20000"/>
                </a:spcBef>
                <a:defRPr/>
              </a:pPr>
              <a:r>
                <a:rPr lang="zh-CN" altLang="en-US" sz="1600" dirty="0">
                  <a:solidFill>
                    <a:srgbClr val="445469"/>
                  </a:solidFill>
                  <a:latin typeface="+mn-ea"/>
                  <a:sym typeface="Arial" panose="020B0604020202020204" pitchFamily="34" charset="0"/>
                </a:rPr>
                <a:t>第六次全国人口普查，全国各类残疾人</a:t>
              </a:r>
              <a:r>
                <a:rPr lang="en-US" altLang="zh-CN" sz="1600" dirty="0">
                  <a:solidFill>
                    <a:srgbClr val="445469"/>
                  </a:solidFill>
                  <a:latin typeface="+mn-ea"/>
                  <a:sym typeface="Arial" panose="020B0604020202020204" pitchFamily="34" charset="0"/>
                </a:rPr>
                <a:t>8502</a:t>
              </a:r>
              <a:r>
                <a:rPr lang="zh-CN" altLang="en-US" sz="1600" dirty="0">
                  <a:solidFill>
                    <a:srgbClr val="445469"/>
                  </a:solidFill>
                  <a:latin typeface="+mn-ea"/>
                  <a:sym typeface="Arial" panose="020B0604020202020204" pitchFamily="34" charset="0"/>
                </a:rPr>
                <a:t>万，其中聋哑人约</a:t>
              </a:r>
              <a:r>
                <a:rPr lang="en-US" altLang="zh-CN" sz="1600" dirty="0">
                  <a:solidFill>
                    <a:srgbClr val="445469"/>
                  </a:solidFill>
                  <a:latin typeface="+mn-ea"/>
                  <a:sym typeface="Arial" panose="020B0604020202020204" pitchFamily="34" charset="0"/>
                </a:rPr>
                <a:t>2054</a:t>
              </a:r>
              <a:r>
                <a:rPr lang="zh-CN" altLang="en-US" sz="1600" dirty="0">
                  <a:solidFill>
                    <a:srgbClr val="445469"/>
                  </a:solidFill>
                  <a:latin typeface="+mn-ea"/>
                  <a:sym typeface="Arial" panose="020B0604020202020204" pitchFamily="34" charset="0"/>
                </a:rPr>
                <a:t>万</a:t>
              </a:r>
              <a:endParaRPr lang="en-US" altLang="zh-CN" sz="1600" dirty="0">
                <a:solidFill>
                  <a:srgbClr val="445469"/>
                </a:solidFill>
                <a:latin typeface="+mn-ea"/>
                <a:sym typeface="Arial" panose="020B0604020202020204" pitchFamily="34" charset="0"/>
              </a:endParaRPr>
            </a:p>
          </p:txBody>
        </p:sp>
        <p:sp>
          <p:nvSpPr>
            <p:cNvPr id="13" name="矩形 12"/>
            <p:cNvSpPr/>
            <p:nvPr/>
          </p:nvSpPr>
          <p:spPr>
            <a:xfrm>
              <a:off x="5416" y="3575"/>
              <a:ext cx="1760" cy="727"/>
            </a:xfrm>
            <a:prstGeom prst="rect">
              <a:avLst/>
            </a:prstGeom>
            <a:noFill/>
          </p:spPr>
          <p:txBody>
            <a:bodyPr wrap="none" lIns="91440" tIns="45720" rIns="91440" bIns="45720">
              <a:spAutoFit/>
            </a:bodyPr>
            <a:lstStyle/>
            <a:p>
              <a:pPr algn="ctr"/>
              <a:r>
                <a:rPr lang="en-US" altLang="zh-CN" sz="2400" b="1" cap="none" spc="0" dirty="0">
                  <a:ln w="12700" cmpd="sng">
                    <a:solidFill>
                      <a:schemeClr val="accent1">
                        <a:lumMod val="60000"/>
                        <a:lumOff val="40000"/>
                      </a:schemeClr>
                    </a:solidFill>
                    <a:prstDash val="solid"/>
                  </a:ln>
                  <a:solidFill>
                    <a:schemeClr val="accent1">
                      <a:lumMod val="60000"/>
                      <a:lumOff val="40000"/>
                    </a:schemeClr>
                  </a:solidFill>
                  <a:effectLst/>
                  <a:latin typeface="+mn-ea"/>
                </a:rPr>
                <a:t>24.16%</a:t>
              </a:r>
            </a:p>
          </p:txBody>
        </p:sp>
        <p:sp>
          <p:nvSpPr>
            <p:cNvPr id="15" name="矩形 14"/>
            <p:cNvSpPr/>
            <p:nvPr/>
          </p:nvSpPr>
          <p:spPr>
            <a:xfrm>
              <a:off x="723" y="3007"/>
              <a:ext cx="1503" cy="630"/>
            </a:xfrm>
            <a:prstGeom prst="rect">
              <a:avLst/>
            </a:prstGeom>
            <a:noFill/>
          </p:spPr>
          <p:txBody>
            <a:bodyPr wrap="none" lIns="91440" tIns="45720" rIns="91440" bIns="45720">
              <a:spAutoFit/>
            </a:bodyPr>
            <a:lstStyle/>
            <a:p>
              <a:pPr algn="ctr"/>
              <a:r>
                <a:rPr lang="zh-CN" altLang="en-US" sz="2000" b="1" dirty="0">
                  <a:solidFill>
                    <a:schemeClr val="tx1">
                      <a:lumMod val="75000"/>
                      <a:lumOff val="25000"/>
                    </a:schemeClr>
                  </a:solidFill>
                  <a:effectLst>
                    <a:outerShdw blurRad="38100" dist="19050" dir="2700000" algn="tl" rotWithShape="0">
                      <a:schemeClr val="dk1">
                        <a:alpha val="40000"/>
                      </a:schemeClr>
                    </a:outerShdw>
                  </a:effectLst>
                  <a:latin typeface="+mn-ea"/>
                </a:rPr>
                <a:t>比例？</a:t>
              </a:r>
              <a:endParaRPr lang="zh-CN" altLang="en-US" sz="2800" b="1" cap="none" spc="0" dirty="0">
                <a:solidFill>
                  <a:schemeClr val="tx1">
                    <a:lumMod val="75000"/>
                    <a:lumOff val="25000"/>
                  </a:schemeClr>
                </a:solidFill>
                <a:effectLst>
                  <a:outerShdw blurRad="38100" dist="19050" dir="2700000" algn="tl" rotWithShape="0">
                    <a:schemeClr val="dk1">
                      <a:alpha val="40000"/>
                    </a:schemeClr>
                  </a:outerShdw>
                </a:effectLst>
                <a:latin typeface="+mn-ea"/>
              </a:endParaRPr>
            </a:p>
          </p:txBody>
        </p:sp>
      </p:grpSp>
      <p:grpSp>
        <p:nvGrpSpPr>
          <p:cNvPr id="16" name="组合 15"/>
          <p:cNvGrpSpPr/>
          <p:nvPr/>
        </p:nvGrpSpPr>
        <p:grpSpPr>
          <a:xfrm>
            <a:off x="4669296" y="1432354"/>
            <a:ext cx="4182745" cy="927735"/>
            <a:chOff x="180" y="2623"/>
            <a:chExt cx="6587" cy="1461"/>
          </a:xfrm>
        </p:grpSpPr>
        <p:sp>
          <p:nvSpPr>
            <p:cNvPr id="17" name="Rectangle 3"/>
            <p:cNvSpPr/>
            <p:nvPr/>
          </p:nvSpPr>
          <p:spPr bwMode="auto">
            <a:xfrm>
              <a:off x="1192" y="2750"/>
              <a:ext cx="5424" cy="1279"/>
            </a:xfrm>
            <a:prstGeom prst="rect">
              <a:avLst/>
            </a:prstGeom>
            <a:noFill/>
            <a:ln w="9525">
              <a:solidFill>
                <a:srgbClr val="ADBACA"/>
              </a:solidFill>
              <a:round/>
            </a:ln>
          </p:spPr>
          <p:txBody>
            <a:bodyPr vert="horz" wrap="square" lIns="121682" tIns="60841" rIns="121682" bIns="60841" numCol="1" rtlCol="0" anchor="t" anchorCtr="0" compatLnSpc="1"/>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a:ln>
                  <a:noFill/>
                </a:ln>
                <a:solidFill>
                  <a:srgbClr val="262626"/>
                </a:solidFill>
                <a:effectLst/>
                <a:uLnTx/>
                <a:uFillTx/>
                <a:latin typeface="+mn-ea"/>
                <a:sym typeface="Arial" panose="020B0604020202020204" pitchFamily="34" charset="0"/>
              </a:endParaRPr>
            </a:p>
          </p:txBody>
        </p:sp>
        <p:sp>
          <p:nvSpPr>
            <p:cNvPr id="18" name="Oval 7"/>
            <p:cNvSpPr/>
            <p:nvPr/>
          </p:nvSpPr>
          <p:spPr bwMode="auto">
            <a:xfrm>
              <a:off x="180" y="2623"/>
              <a:ext cx="2611" cy="146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latin typeface="+mn-ea"/>
                <a:sym typeface="Arial" panose="020B0604020202020204" pitchFamily="34" charset="0"/>
              </a:endParaRPr>
            </a:p>
          </p:txBody>
        </p:sp>
        <p:sp>
          <p:nvSpPr>
            <p:cNvPr id="19" name="TextBox 13"/>
            <p:cNvSpPr txBox="1"/>
            <p:nvPr/>
          </p:nvSpPr>
          <p:spPr>
            <a:xfrm>
              <a:off x="1671" y="2909"/>
              <a:ext cx="5096" cy="384"/>
            </a:xfrm>
            <a:prstGeom prst="rect">
              <a:avLst/>
            </a:prstGeom>
            <a:noFill/>
          </p:spPr>
          <p:txBody>
            <a:bodyPr wrap="square" lIns="0" tIns="0" rIns="0" bIns="0" rtlCol="0" anchor="t" anchorCtr="0">
              <a:spAutoFit/>
            </a:bodyPr>
            <a:lstStyle/>
            <a:p>
              <a:pPr algn="l" defTabSz="1216660">
                <a:spcBef>
                  <a:spcPct val="20000"/>
                </a:spcBef>
                <a:defRPr/>
              </a:pPr>
              <a:endParaRPr lang="zh-CN" altLang="en-US" sz="1600" dirty="0">
                <a:solidFill>
                  <a:srgbClr val="445469"/>
                </a:solidFill>
                <a:latin typeface="+mn-ea"/>
                <a:sym typeface="Arial" panose="020B0604020202020204" pitchFamily="34" charset="0"/>
              </a:endParaRPr>
            </a:p>
          </p:txBody>
        </p:sp>
        <p:sp>
          <p:nvSpPr>
            <p:cNvPr id="20" name="矩形 19"/>
            <p:cNvSpPr/>
            <p:nvPr/>
          </p:nvSpPr>
          <p:spPr>
            <a:xfrm>
              <a:off x="764" y="3039"/>
              <a:ext cx="1503" cy="630"/>
            </a:xfrm>
            <a:prstGeom prst="rect">
              <a:avLst/>
            </a:prstGeom>
            <a:noFill/>
          </p:spPr>
          <p:txBody>
            <a:bodyPr wrap="none" lIns="91440" tIns="45720" rIns="91440" bIns="45720">
              <a:spAutoFit/>
            </a:bodyPr>
            <a:lstStyle/>
            <a:p>
              <a:pPr algn="ctr"/>
              <a:r>
                <a:rPr lang="zh-CN" altLang="en-US" sz="2000" b="1" dirty="0">
                  <a:solidFill>
                    <a:schemeClr val="tx1">
                      <a:lumMod val="75000"/>
                      <a:lumOff val="25000"/>
                    </a:schemeClr>
                  </a:solidFill>
                  <a:effectLst>
                    <a:outerShdw blurRad="38100" dist="19050" dir="2700000" algn="tl" rotWithShape="0">
                      <a:schemeClr val="dk1">
                        <a:alpha val="40000"/>
                      </a:schemeClr>
                    </a:outerShdw>
                  </a:effectLst>
                  <a:latin typeface="+mn-ea"/>
                </a:rPr>
                <a:t>措施？</a:t>
              </a:r>
            </a:p>
          </p:txBody>
        </p:sp>
      </p:grpSp>
      <p:sp>
        <p:nvSpPr>
          <p:cNvPr id="21" name="文本框 20"/>
          <p:cNvSpPr txBox="1"/>
          <p:nvPr/>
        </p:nvSpPr>
        <p:spPr>
          <a:xfrm>
            <a:off x="6327268" y="1529092"/>
            <a:ext cx="2524744" cy="584775"/>
          </a:xfrm>
          <a:prstGeom prst="rect">
            <a:avLst/>
          </a:prstGeom>
          <a:noFill/>
        </p:spPr>
        <p:txBody>
          <a:bodyPr wrap="square" rtlCol="0">
            <a:spAutoFit/>
          </a:bodyPr>
          <a:lstStyle/>
          <a:p>
            <a:pPr algn="l"/>
            <a:r>
              <a:rPr lang="zh-CN" altLang="en-US" sz="1600" dirty="0">
                <a:solidFill>
                  <a:srgbClr val="445469"/>
                </a:solidFill>
                <a:latin typeface="+mn-ea"/>
                <a:sym typeface="Arial" panose="020B0604020202020204" pitchFamily="34" charset="0"/>
              </a:rPr>
              <a:t>市面上针对聋哑人的产品更多是助听器</a:t>
            </a:r>
          </a:p>
        </p:txBody>
      </p:sp>
      <p:pic>
        <p:nvPicPr>
          <p:cNvPr id="2" name="图片 1">
            <a:extLst>
              <a:ext uri="{FF2B5EF4-FFF2-40B4-BE49-F238E27FC236}">
                <a16:creationId xmlns:a16="http://schemas.microsoft.com/office/drawing/2014/main" id="{867D0027-1F7E-42C0-9362-B492EEE684A6}"/>
              </a:ext>
            </a:extLst>
          </p:cNvPr>
          <p:cNvPicPr>
            <a:picLocks noChangeAspect="1"/>
          </p:cNvPicPr>
          <p:nvPr/>
        </p:nvPicPr>
        <p:blipFill>
          <a:blip r:embed="rId3"/>
          <a:stretch>
            <a:fillRect/>
          </a:stretch>
        </p:blipFill>
        <p:spPr>
          <a:xfrm>
            <a:off x="1519435" y="3892431"/>
            <a:ext cx="6058425" cy="937341"/>
          </a:xfrm>
          <a:prstGeom prst="rect">
            <a:avLst/>
          </a:prstGeom>
        </p:spPr>
      </p:pic>
      <p:sp>
        <p:nvSpPr>
          <p:cNvPr id="4" name="文本框 3">
            <a:extLst>
              <a:ext uri="{FF2B5EF4-FFF2-40B4-BE49-F238E27FC236}">
                <a16:creationId xmlns:a16="http://schemas.microsoft.com/office/drawing/2014/main" id="{ED928701-9E6F-4782-8071-19AC87E5F4BF}"/>
              </a:ext>
            </a:extLst>
          </p:cNvPr>
          <p:cNvSpPr txBox="1"/>
          <p:nvPr/>
        </p:nvSpPr>
        <p:spPr>
          <a:xfrm>
            <a:off x="734264" y="2967483"/>
            <a:ext cx="3886200" cy="646331"/>
          </a:xfrm>
          <a:prstGeom prst="rect">
            <a:avLst/>
          </a:prstGeom>
          <a:noFill/>
        </p:spPr>
        <p:txBody>
          <a:bodyPr wrap="square" rtlCol="0">
            <a:spAutoFit/>
          </a:bodyPr>
          <a:lstStyle/>
          <a:p>
            <a:r>
              <a:rPr lang="zh-CN" altLang="en-US" dirty="0"/>
              <a:t>聋哑人最大的问题是交流问题，有大量因沟通不畅产生的问题：</a:t>
            </a:r>
          </a:p>
        </p:txBody>
      </p:sp>
      <p:pic>
        <p:nvPicPr>
          <p:cNvPr id="3" name="图片 2">
            <a:extLst>
              <a:ext uri="{FF2B5EF4-FFF2-40B4-BE49-F238E27FC236}">
                <a16:creationId xmlns:a16="http://schemas.microsoft.com/office/drawing/2014/main" id="{70101192-9E87-4AE5-A73A-7B142E70252E}"/>
              </a:ext>
            </a:extLst>
          </p:cNvPr>
          <p:cNvPicPr>
            <a:picLocks noChangeAspect="1"/>
          </p:cNvPicPr>
          <p:nvPr/>
        </p:nvPicPr>
        <p:blipFill>
          <a:blip r:embed="rId4"/>
          <a:stretch>
            <a:fillRect/>
          </a:stretch>
        </p:blipFill>
        <p:spPr>
          <a:xfrm>
            <a:off x="1519435" y="5092228"/>
            <a:ext cx="5785037" cy="1269886"/>
          </a:xfrm>
          <a:prstGeom prst="rect">
            <a:avLst/>
          </a:prstGeom>
        </p:spPr>
      </p:pic>
    </p:spTree>
    <p:extLst>
      <p:ext uri="{BB962C8B-B14F-4D97-AF65-F5344CB8AC3E}">
        <p14:creationId xmlns:p14="http://schemas.microsoft.com/office/powerpoint/2010/main" val="2581309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819400" y="3124200"/>
            <a:ext cx="1249583" cy="1200033"/>
            <a:chOff x="5063" y="4516"/>
            <a:chExt cx="1862" cy="2237"/>
          </a:xfrm>
        </p:grpSpPr>
        <p:sp>
          <p:nvSpPr>
            <p:cNvPr id="2" name="圆角矩形 1"/>
            <p:cNvSpPr/>
            <p:nvPr/>
          </p:nvSpPr>
          <p:spPr>
            <a:xfrm>
              <a:off x="5063" y="4516"/>
              <a:ext cx="1862" cy="2237"/>
            </a:xfrm>
            <a:prstGeom prst="roundRect">
              <a:avLst/>
            </a:prstGeom>
            <a:noFill/>
            <a:ln w="31750">
              <a:solidFill>
                <a:schemeClr val="accent1">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69" y="5133"/>
              <a:ext cx="1649" cy="975"/>
            </a:xfrm>
            <a:prstGeom prst="rect">
              <a:avLst/>
            </a:prstGeom>
            <a:noFill/>
          </p:spPr>
          <p:txBody>
            <a:bodyPr wrap="square" rtlCol="0">
              <a:spAutoFit/>
            </a:bodyPr>
            <a:lstStyle/>
            <a:p>
              <a:pPr algn="ctr"/>
              <a:r>
                <a:rPr lang="zh-CN" altLang="zh-CN" sz="1400" dirty="0">
                  <a:latin typeface="微软雅黑" panose="020B0503020204020204" pitchFamily="34" charset="-122"/>
                  <a:ea typeface="微软雅黑" panose="020B0503020204020204" pitchFamily="34" charset="-122"/>
                </a:rPr>
                <a:t>计算机视觉图像算法</a:t>
              </a:r>
              <a:endParaRPr lang="zh-CN" altLang="en-US" sz="1400" dirty="0">
                <a:latin typeface="微软雅黑" panose="020B0503020204020204" pitchFamily="34" charset="-122"/>
                <a:ea typeface="微软雅黑" panose="020B0503020204020204" pitchFamily="34" charset="-122"/>
              </a:endParaRPr>
            </a:p>
          </p:txBody>
        </p:sp>
      </p:grpSp>
      <p:sp>
        <p:nvSpPr>
          <p:cNvPr id="6" name="圆角矩形 5"/>
          <p:cNvSpPr/>
          <p:nvPr/>
        </p:nvSpPr>
        <p:spPr>
          <a:xfrm>
            <a:off x="4974770" y="3123528"/>
            <a:ext cx="1161018" cy="1170535"/>
          </a:xfrm>
          <a:prstGeom prst="roundRect">
            <a:avLst/>
          </a:prstGeom>
          <a:noFill/>
          <a:ln w="31750">
            <a:solidFill>
              <a:schemeClr val="accent1">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000151" y="3462606"/>
            <a:ext cx="1143666" cy="523220"/>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表面肌电传感传输数据</a:t>
            </a:r>
          </a:p>
        </p:txBody>
      </p:sp>
      <p:grpSp>
        <p:nvGrpSpPr>
          <p:cNvPr id="39" name="组合 38"/>
          <p:cNvGrpSpPr/>
          <p:nvPr/>
        </p:nvGrpSpPr>
        <p:grpSpPr>
          <a:xfrm>
            <a:off x="1188758" y="1728639"/>
            <a:ext cx="2616200" cy="1228725"/>
            <a:chOff x="1162" y="2572"/>
            <a:chExt cx="4120" cy="1935"/>
          </a:xfrm>
        </p:grpSpPr>
        <p:grpSp>
          <p:nvGrpSpPr>
            <p:cNvPr id="22" name="组合 21"/>
            <p:cNvGrpSpPr/>
            <p:nvPr/>
          </p:nvGrpSpPr>
          <p:grpSpPr>
            <a:xfrm>
              <a:off x="1162" y="3536"/>
              <a:ext cx="3026" cy="971"/>
              <a:chOff x="2474" y="3708"/>
              <a:chExt cx="2699" cy="801"/>
            </a:xfrm>
          </p:grpSpPr>
          <p:grpSp>
            <p:nvGrpSpPr>
              <p:cNvPr id="20" name="组合 19"/>
              <p:cNvGrpSpPr/>
              <p:nvPr/>
            </p:nvGrpSpPr>
            <p:grpSpPr>
              <a:xfrm>
                <a:off x="2474" y="3820"/>
                <a:ext cx="2446" cy="689"/>
                <a:chOff x="2474" y="3820"/>
                <a:chExt cx="2446" cy="689"/>
              </a:xfrm>
            </p:grpSpPr>
            <p:cxnSp>
              <p:nvCxnSpPr>
                <p:cNvPr id="16" name="直接连接符 15"/>
                <p:cNvCxnSpPr/>
                <p:nvPr/>
              </p:nvCxnSpPr>
              <p:spPr>
                <a:xfrm flipV="1">
                  <a:off x="2474" y="3830"/>
                  <a:ext cx="623" cy="679"/>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3096" y="3820"/>
                  <a:ext cx="1824" cy="1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3097" y="3997"/>
                <a:ext cx="303" cy="281"/>
              </a:xfrm>
              <a:prstGeom prst="ellipse">
                <a:avLst/>
              </a:prstGeom>
              <a:solidFill>
                <a:schemeClr val="bg1"/>
              </a:solidFill>
              <a:ln w="698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920" y="3708"/>
                <a:ext cx="253" cy="234"/>
              </a:xfrm>
              <a:prstGeom prst="ellipse">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1294" y="2572"/>
              <a:ext cx="3988" cy="1018"/>
            </a:xfrm>
            <a:prstGeom prst="rect">
              <a:avLst/>
            </a:prstGeom>
            <a:noFill/>
          </p:spPr>
          <p:txBody>
            <a:bodyPr wrap="square" rtlCol="0">
              <a:spAutoFit/>
            </a:bodyPr>
            <a:lstStyle/>
            <a:p>
              <a:r>
                <a:rPr lang="zh-CN" altLang="en-US" dirty="0"/>
                <a:t>普通人不懂，聋哑人会手语但无法和外界交流</a:t>
              </a:r>
            </a:p>
          </p:txBody>
        </p:sp>
      </p:grpSp>
      <p:grpSp>
        <p:nvGrpSpPr>
          <p:cNvPr id="41" name="组合 40"/>
          <p:cNvGrpSpPr/>
          <p:nvPr/>
        </p:nvGrpSpPr>
        <p:grpSpPr>
          <a:xfrm>
            <a:off x="3350004" y="4408819"/>
            <a:ext cx="2532380" cy="1602105"/>
            <a:chOff x="4018" y="7424"/>
            <a:chExt cx="3988" cy="2523"/>
          </a:xfrm>
        </p:grpSpPr>
        <p:grpSp>
          <p:nvGrpSpPr>
            <p:cNvPr id="26" name="组合 25"/>
            <p:cNvGrpSpPr/>
            <p:nvPr/>
          </p:nvGrpSpPr>
          <p:grpSpPr>
            <a:xfrm>
              <a:off x="4018" y="7424"/>
              <a:ext cx="2861" cy="962"/>
              <a:chOff x="5327" y="7424"/>
              <a:chExt cx="2861" cy="962"/>
            </a:xfrm>
          </p:grpSpPr>
          <p:cxnSp>
            <p:nvCxnSpPr>
              <p:cNvPr id="24" name="直接连接符 23"/>
              <p:cNvCxnSpPr/>
              <p:nvPr/>
            </p:nvCxnSpPr>
            <p:spPr>
              <a:xfrm>
                <a:off x="5327" y="7424"/>
                <a:ext cx="819" cy="962"/>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145" y="8377"/>
                <a:ext cx="2043" cy="9"/>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4018" y="8493"/>
              <a:ext cx="3988" cy="1454"/>
            </a:xfrm>
            <a:prstGeom prst="rect">
              <a:avLst/>
            </a:prstGeom>
            <a:noFill/>
          </p:spPr>
          <p:txBody>
            <a:bodyPr wrap="square" rtlCol="0">
              <a:spAutoFit/>
            </a:bodyPr>
            <a:lstStyle/>
            <a:p>
              <a:r>
                <a:rPr lang="zh-CN" altLang="zh-CN" dirty="0"/>
                <a:t>图像易受外界干扰，对光线敏感，只能用于特定的场合</a:t>
              </a:r>
              <a:endParaRPr lang="zh-CN" altLang="en-US" dirty="0"/>
            </a:p>
          </p:txBody>
        </p:sp>
        <p:sp>
          <p:nvSpPr>
            <p:cNvPr id="4" name="椭圆 3"/>
            <p:cNvSpPr/>
            <p:nvPr/>
          </p:nvSpPr>
          <p:spPr>
            <a:xfrm>
              <a:off x="4837" y="7905"/>
              <a:ext cx="340" cy="341"/>
            </a:xfrm>
            <a:prstGeom prst="ellipse">
              <a:avLst/>
            </a:prstGeom>
            <a:solidFill>
              <a:schemeClr val="bg1"/>
            </a:solidFill>
            <a:ln w="698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879" y="8246"/>
              <a:ext cx="284" cy="284"/>
            </a:xfrm>
            <a:prstGeom prst="ellipse">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265799" y="1635774"/>
            <a:ext cx="2532380" cy="1386205"/>
            <a:chOff x="7266" y="2614"/>
            <a:chExt cx="3988" cy="2183"/>
          </a:xfrm>
        </p:grpSpPr>
        <p:sp>
          <p:nvSpPr>
            <p:cNvPr id="11" name="椭圆 10"/>
            <p:cNvSpPr/>
            <p:nvPr/>
          </p:nvSpPr>
          <p:spPr>
            <a:xfrm>
              <a:off x="8265" y="4110"/>
              <a:ext cx="340" cy="341"/>
            </a:xfrm>
            <a:prstGeom prst="ellipse">
              <a:avLst/>
            </a:prstGeom>
            <a:solidFill>
              <a:schemeClr val="bg1"/>
            </a:solidFill>
            <a:ln w="698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7266" y="2614"/>
              <a:ext cx="3988" cy="2183"/>
              <a:chOff x="6926" y="2572"/>
              <a:chExt cx="3988" cy="2183"/>
            </a:xfrm>
          </p:grpSpPr>
          <p:grpSp>
            <p:nvGrpSpPr>
              <p:cNvPr id="31" name="组合 30"/>
              <p:cNvGrpSpPr/>
              <p:nvPr/>
            </p:nvGrpSpPr>
            <p:grpSpPr>
              <a:xfrm>
                <a:off x="7227" y="3920"/>
                <a:ext cx="2716" cy="835"/>
                <a:chOff x="2497" y="3830"/>
                <a:chExt cx="2423" cy="689"/>
              </a:xfrm>
            </p:grpSpPr>
            <p:cxnSp>
              <p:nvCxnSpPr>
                <p:cNvPr id="32" name="直接连接符 31"/>
                <p:cNvCxnSpPr/>
                <p:nvPr/>
              </p:nvCxnSpPr>
              <p:spPr>
                <a:xfrm flipV="1">
                  <a:off x="2497" y="3840"/>
                  <a:ext cx="623" cy="679"/>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3096" y="3830"/>
                  <a:ext cx="1824" cy="10"/>
                </a:xfrm>
                <a:prstGeom prst="line">
                  <a:avLst/>
                </a:prstGeom>
                <a:ln w="158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7" name="文本框 36"/>
              <p:cNvSpPr txBox="1"/>
              <p:nvPr/>
            </p:nvSpPr>
            <p:spPr>
              <a:xfrm>
                <a:off x="6926" y="2572"/>
                <a:ext cx="3988" cy="1018"/>
              </a:xfrm>
              <a:prstGeom prst="rect">
                <a:avLst/>
              </a:prstGeom>
              <a:noFill/>
            </p:spPr>
            <p:txBody>
              <a:bodyPr wrap="square" rtlCol="0">
                <a:spAutoFit/>
              </a:bodyPr>
              <a:lstStyle/>
              <a:p>
                <a:r>
                  <a:rPr lang="zh-CN" altLang="zh-CN" dirty="0"/>
                  <a:t>数据源因人而异不稳定、成本高价格昂贵</a:t>
                </a:r>
                <a:endParaRPr lang="zh-CN" altLang="en-US" dirty="0"/>
              </a:p>
            </p:txBody>
          </p:sp>
          <p:sp>
            <p:nvSpPr>
              <p:cNvPr id="19" name="椭圆 18"/>
              <p:cNvSpPr/>
              <p:nvPr/>
            </p:nvSpPr>
            <p:spPr>
              <a:xfrm>
                <a:off x="9943" y="3784"/>
                <a:ext cx="284" cy="284"/>
              </a:xfrm>
              <a:prstGeom prst="ellipse">
                <a:avLst/>
              </a:prstGeom>
              <a:solidFill>
                <a:schemeClr val="bg1"/>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6" name="Rectangle 2">
            <a:extLst>
              <a:ext uri="{FF2B5EF4-FFF2-40B4-BE49-F238E27FC236}">
                <a16:creationId xmlns:a16="http://schemas.microsoft.com/office/drawing/2014/main" id="{9C190ECF-A567-493C-A02A-0C73EE2CA9FE}"/>
              </a:ext>
            </a:extLst>
          </p:cNvPr>
          <p:cNvSpPr txBox="1">
            <a:spLocks noChangeArrowheads="1"/>
          </p:cNvSpPr>
          <p:nvPr/>
        </p:nvSpPr>
        <p:spPr>
          <a:xfrm>
            <a:off x="457200" y="68574"/>
            <a:ext cx="86868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3200" b="1" kern="1200">
                <a:solidFill>
                  <a:schemeClr val="tx1"/>
                </a:solidFill>
                <a:latin typeface="+mj-lt"/>
                <a:ea typeface="+mj-ea"/>
                <a:cs typeface="+mj-cs"/>
              </a:defRPr>
            </a:lvl1pPr>
          </a:lstStyle>
          <a:p>
            <a:r>
              <a:rPr lang="zh-CN" altLang="en-US" dirty="0">
                <a:latin typeface="+mn-ea"/>
                <a:ea typeface="+mn-ea"/>
              </a:rPr>
              <a:t>聋哑人沟通工具现状</a:t>
            </a:r>
            <a:endParaRPr lang="en-US" dirty="0">
              <a:latin typeface="+mn-ea"/>
              <a:ea typeface="+mn-ea"/>
            </a:endParaRPr>
          </a:p>
        </p:txBody>
      </p:sp>
      <p:sp>
        <p:nvSpPr>
          <p:cNvPr id="47" name="圆角矩形 1">
            <a:extLst>
              <a:ext uri="{FF2B5EF4-FFF2-40B4-BE49-F238E27FC236}">
                <a16:creationId xmlns:a16="http://schemas.microsoft.com/office/drawing/2014/main" id="{620D0708-6B5D-4407-B681-F42B1D669BA2}"/>
              </a:ext>
            </a:extLst>
          </p:cNvPr>
          <p:cNvSpPr/>
          <p:nvPr/>
        </p:nvSpPr>
        <p:spPr>
          <a:xfrm>
            <a:off x="551743" y="3108107"/>
            <a:ext cx="1249583" cy="1200033"/>
          </a:xfrm>
          <a:prstGeom prst="roundRect">
            <a:avLst/>
          </a:prstGeom>
          <a:noFill/>
          <a:ln w="31750">
            <a:solidFill>
              <a:schemeClr val="accent1">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338E8897-2FE6-46DE-A43B-0E8D36D356EA}"/>
              </a:ext>
            </a:extLst>
          </p:cNvPr>
          <p:cNvSpPr txBox="1"/>
          <p:nvPr/>
        </p:nvSpPr>
        <p:spPr>
          <a:xfrm>
            <a:off x="648942" y="3466702"/>
            <a:ext cx="1079631" cy="523220"/>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依赖手语及现有工具</a:t>
            </a:r>
          </a:p>
        </p:txBody>
      </p:sp>
      <p:sp>
        <p:nvSpPr>
          <p:cNvPr id="34" name="箭头: 右 33">
            <a:extLst>
              <a:ext uri="{FF2B5EF4-FFF2-40B4-BE49-F238E27FC236}">
                <a16:creationId xmlns:a16="http://schemas.microsoft.com/office/drawing/2014/main" id="{92C09EFB-0163-4089-B94F-A5C87B889786}"/>
              </a:ext>
            </a:extLst>
          </p:cNvPr>
          <p:cNvSpPr/>
          <p:nvPr/>
        </p:nvSpPr>
        <p:spPr>
          <a:xfrm>
            <a:off x="2024148" y="3246187"/>
            <a:ext cx="572429" cy="914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a:extLst>
              <a:ext uri="{FF2B5EF4-FFF2-40B4-BE49-F238E27FC236}">
                <a16:creationId xmlns:a16="http://schemas.microsoft.com/office/drawing/2014/main" id="{28B8D5AD-9F18-46A0-A4BC-BD13666D6F4E}"/>
              </a:ext>
            </a:extLst>
          </p:cNvPr>
          <p:cNvSpPr txBox="1"/>
          <p:nvPr/>
        </p:nvSpPr>
        <p:spPr>
          <a:xfrm>
            <a:off x="4284494" y="3462606"/>
            <a:ext cx="677586" cy="523220"/>
          </a:xfrm>
          <a:prstGeom prst="rect">
            <a:avLst/>
          </a:prstGeom>
          <a:noFill/>
        </p:spPr>
        <p:txBody>
          <a:bodyPr wrap="square" rtlCol="0">
            <a:spAutoFit/>
          </a:bodyPr>
          <a:lstStyle/>
          <a:p>
            <a:r>
              <a:rPr lang="en-US" altLang="zh-CN" sz="2800" b="1" dirty="0">
                <a:solidFill>
                  <a:srgbClr val="4F2683"/>
                </a:solidFill>
              </a:rPr>
              <a:t>Or</a:t>
            </a:r>
            <a:endParaRPr lang="zh-CN" altLang="en-US" sz="2800" b="1" dirty="0">
              <a:solidFill>
                <a:srgbClr val="4F2683"/>
              </a:solidFill>
            </a:endParaRPr>
          </a:p>
        </p:txBody>
      </p:sp>
      <p:sp>
        <p:nvSpPr>
          <p:cNvPr id="51" name="箭头: 右 50">
            <a:extLst>
              <a:ext uri="{FF2B5EF4-FFF2-40B4-BE49-F238E27FC236}">
                <a16:creationId xmlns:a16="http://schemas.microsoft.com/office/drawing/2014/main" id="{9C2C5CB2-6A97-4B45-B4C8-4701D8DF1092}"/>
              </a:ext>
            </a:extLst>
          </p:cNvPr>
          <p:cNvSpPr/>
          <p:nvPr/>
        </p:nvSpPr>
        <p:spPr>
          <a:xfrm>
            <a:off x="6374212" y="3264945"/>
            <a:ext cx="572429" cy="914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1">
            <a:extLst>
              <a:ext uri="{FF2B5EF4-FFF2-40B4-BE49-F238E27FC236}">
                <a16:creationId xmlns:a16="http://schemas.microsoft.com/office/drawing/2014/main" id="{ED7E9255-2D0D-455A-8494-730753A0A969}"/>
              </a:ext>
            </a:extLst>
          </p:cNvPr>
          <p:cNvSpPr/>
          <p:nvPr/>
        </p:nvSpPr>
        <p:spPr>
          <a:xfrm>
            <a:off x="7158839" y="3104462"/>
            <a:ext cx="1249583" cy="1200033"/>
          </a:xfrm>
          <a:prstGeom prst="roundRect">
            <a:avLst/>
          </a:prstGeom>
          <a:noFill/>
          <a:ln w="31750">
            <a:solidFill>
              <a:schemeClr val="accent1">
                <a:lumMod val="60000"/>
                <a:lumOff val="4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5379A781-F8ED-46F2-A12F-33564F6E9FB3}"/>
              </a:ext>
            </a:extLst>
          </p:cNvPr>
          <p:cNvSpPr txBox="1"/>
          <p:nvPr/>
        </p:nvSpPr>
        <p:spPr>
          <a:xfrm>
            <a:off x="7302453" y="3441777"/>
            <a:ext cx="962353" cy="523220"/>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均未满足用户需求</a:t>
            </a:r>
          </a:p>
        </p:txBody>
      </p:sp>
    </p:spTree>
    <p:extLst>
      <p:ext uri="{BB962C8B-B14F-4D97-AF65-F5344CB8AC3E}">
        <p14:creationId xmlns:p14="http://schemas.microsoft.com/office/powerpoint/2010/main" val="86240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a:xfrm>
            <a:off x="304800" y="152400"/>
            <a:ext cx="8229600" cy="1177506"/>
          </a:xfrm>
        </p:spPr>
        <p:txBody>
          <a:bodyPr/>
          <a:lstStyle/>
          <a:p>
            <a:r>
              <a:rPr lang="zh-CN" altLang="en-US" dirty="0"/>
              <a:t>项目概述</a:t>
            </a:r>
          </a:p>
        </p:txBody>
      </p:sp>
      <p:sp>
        <p:nvSpPr>
          <p:cNvPr id="4" name="椭圆 3"/>
          <p:cNvSpPr/>
          <p:nvPr/>
        </p:nvSpPr>
        <p:spPr>
          <a:xfrm>
            <a:off x="3124200" y="2828026"/>
            <a:ext cx="2590800" cy="91440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用户需求</a:t>
            </a:r>
          </a:p>
        </p:txBody>
      </p:sp>
      <p:sp>
        <p:nvSpPr>
          <p:cNvPr id="6" name="圆角矩形 5"/>
          <p:cNvSpPr/>
          <p:nvPr/>
        </p:nvSpPr>
        <p:spPr>
          <a:xfrm>
            <a:off x="6410036" y="2857501"/>
            <a:ext cx="2209800" cy="9906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便宜</a:t>
            </a:r>
          </a:p>
        </p:txBody>
      </p:sp>
      <p:sp>
        <p:nvSpPr>
          <p:cNvPr id="7" name="圆角矩形 6"/>
          <p:cNvSpPr/>
          <p:nvPr/>
        </p:nvSpPr>
        <p:spPr>
          <a:xfrm>
            <a:off x="533400" y="3742426"/>
            <a:ext cx="2514600" cy="1219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方便交流</a:t>
            </a:r>
          </a:p>
        </p:txBody>
      </p:sp>
      <p:sp>
        <p:nvSpPr>
          <p:cNvPr id="8" name="圆角矩形 7"/>
          <p:cNvSpPr/>
          <p:nvPr/>
        </p:nvSpPr>
        <p:spPr>
          <a:xfrm>
            <a:off x="4572000" y="595984"/>
            <a:ext cx="2095500" cy="1219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便携可靠</a:t>
            </a:r>
          </a:p>
        </p:txBody>
      </p:sp>
      <p:sp>
        <p:nvSpPr>
          <p:cNvPr id="9" name="圆角矩形 8"/>
          <p:cNvSpPr/>
          <p:nvPr/>
        </p:nvSpPr>
        <p:spPr>
          <a:xfrm>
            <a:off x="914400" y="1608826"/>
            <a:ext cx="2400300" cy="12192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操作稳定</a:t>
            </a:r>
          </a:p>
        </p:txBody>
      </p:sp>
      <p:cxnSp>
        <p:nvCxnSpPr>
          <p:cNvPr id="20" name="肘形连接符 19"/>
          <p:cNvCxnSpPr>
            <a:endCxn id="9" idx="3"/>
          </p:cNvCxnSpPr>
          <p:nvPr/>
        </p:nvCxnSpPr>
        <p:spPr>
          <a:xfrm rot="10800000">
            <a:off x="3314700" y="2218426"/>
            <a:ext cx="723900" cy="609600"/>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肘形连接符 21"/>
          <p:cNvCxnSpPr>
            <a:cxnSpLocks/>
          </p:cNvCxnSpPr>
          <p:nvPr/>
        </p:nvCxnSpPr>
        <p:spPr>
          <a:xfrm rot="5400000" flipH="1" flipV="1">
            <a:off x="4529587" y="2176013"/>
            <a:ext cx="923026" cy="38100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肘形连接符 26"/>
          <p:cNvCxnSpPr>
            <a:stCxn id="4" idx="3"/>
            <a:endCxn id="7" idx="3"/>
          </p:cNvCxnSpPr>
          <p:nvPr/>
        </p:nvCxnSpPr>
        <p:spPr>
          <a:xfrm rot="5400000">
            <a:off x="2904052" y="3752463"/>
            <a:ext cx="743511" cy="45561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肘形连接符 31"/>
          <p:cNvCxnSpPr>
            <a:cxnSpLocks/>
          </p:cNvCxnSpPr>
          <p:nvPr/>
        </p:nvCxnSpPr>
        <p:spPr>
          <a:xfrm>
            <a:off x="5731672" y="3247126"/>
            <a:ext cx="592928" cy="10567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圆角矩形 5">
            <a:extLst>
              <a:ext uri="{FF2B5EF4-FFF2-40B4-BE49-F238E27FC236}">
                <a16:creationId xmlns:a16="http://schemas.microsoft.com/office/drawing/2014/main" id="{2513B2B2-E4D9-4585-927D-04D8CB26EC4F}"/>
              </a:ext>
            </a:extLst>
          </p:cNvPr>
          <p:cNvSpPr/>
          <p:nvPr/>
        </p:nvSpPr>
        <p:spPr>
          <a:xfrm>
            <a:off x="4626772" y="4547516"/>
            <a:ext cx="2514600" cy="12191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实用扩展</a:t>
            </a:r>
          </a:p>
        </p:txBody>
      </p:sp>
      <p:cxnSp>
        <p:nvCxnSpPr>
          <p:cNvPr id="18" name="肘形连接符 31">
            <a:extLst>
              <a:ext uri="{FF2B5EF4-FFF2-40B4-BE49-F238E27FC236}">
                <a16:creationId xmlns:a16="http://schemas.microsoft.com/office/drawing/2014/main" id="{7CA47211-7334-4475-9FBD-5AA79188A1E4}"/>
              </a:ext>
            </a:extLst>
          </p:cNvPr>
          <p:cNvCxnSpPr>
            <a:cxnSpLocks/>
          </p:cNvCxnSpPr>
          <p:nvPr/>
        </p:nvCxnSpPr>
        <p:spPr>
          <a:xfrm rot="16200000" flipH="1">
            <a:off x="4869686" y="3806113"/>
            <a:ext cx="738559" cy="61118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125008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en-US" dirty="0"/>
          </a:p>
        </p:txBody>
      </p:sp>
      <p:sp>
        <p:nvSpPr>
          <p:cNvPr id="3" name="Text Placeholder 2"/>
          <p:cNvSpPr>
            <a:spLocks noGrp="1"/>
          </p:cNvSpPr>
          <p:nvPr>
            <p:ph type="body" sz="quarter" idx="10"/>
          </p:nvPr>
        </p:nvSpPr>
        <p:spPr/>
        <p:txBody>
          <a:bodyPr/>
          <a:lstStyle/>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项目概述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
            </a:pPr>
            <a:r>
              <a:rPr lang="zh-CN" altLang="en-US" dirty="0"/>
              <a:t>难点与创新</a:t>
            </a:r>
            <a:endParaRPr lang="en-US" altLang="zh-CN" dirty="0"/>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设计实现</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测试结果</a:t>
            </a:r>
            <a:endParaRPr lang="en-US" altLang="zh-CN" dirty="0">
              <a:solidFill>
                <a:schemeClr val="bg1">
                  <a:lumMod val="75000"/>
                </a:schemeClr>
              </a:solidFill>
            </a:endParaRPr>
          </a:p>
          <a:p>
            <a:pPr marL="342900" indent="-342900">
              <a:lnSpc>
                <a:spcPct val="150000"/>
              </a:lnSpc>
              <a:spcBef>
                <a:spcPts val="0"/>
              </a:spcBef>
              <a:buClr>
                <a:srgbClr val="7030A0"/>
              </a:buClr>
              <a:buFont typeface="Wingdings" pitchFamily="2" charset="2"/>
              <a:buChar char="n"/>
            </a:pPr>
            <a:r>
              <a:rPr lang="zh-CN" altLang="en-US" dirty="0">
                <a:solidFill>
                  <a:schemeClr val="bg1">
                    <a:lumMod val="75000"/>
                  </a:schemeClr>
                </a:solidFill>
              </a:rPr>
              <a:t>总结展望</a:t>
            </a:r>
            <a:endParaRPr lang="en-US" altLang="zh-CN" dirty="0">
              <a:solidFill>
                <a:schemeClr val="bg1">
                  <a:lumMod val="75000"/>
                </a:schemeClr>
              </a:solidFill>
            </a:endParaRPr>
          </a:p>
        </p:txBody>
      </p:sp>
      <p:sp>
        <p:nvSpPr>
          <p:cNvPr id="4" name="AutoShape 131" descr="globe pic"/>
          <p:cNvSpPr>
            <a:spLocks noChangeArrowheads="1"/>
          </p:cNvSpPr>
          <p:nvPr/>
        </p:nvSpPr>
        <p:spPr bwMode="auto">
          <a:xfrm>
            <a:off x="5638800" y="2990849"/>
            <a:ext cx="2582567" cy="2419351"/>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a:stretch>
          </a:blipFill>
          <a:ln w="12700" algn="ctr">
            <a:solidFill>
              <a:schemeClr val="tx1"/>
            </a:solidFill>
            <a:round/>
            <a:headEnd/>
            <a:tailEnd/>
          </a:ln>
          <a:effectLst>
            <a:outerShdw blurRad="152400" dist="241300" dir="8100000" algn="r" rotWithShape="0">
              <a:prstClr val="black">
                <a:alpha val="28000"/>
              </a:prstClr>
            </a:outerShdw>
          </a:effectLst>
        </p:spPr>
        <p:txBody>
          <a:bodyPr wrap="none" anchor="ctr"/>
          <a:lstStyle/>
          <a:p>
            <a:pPr>
              <a:defRPr/>
            </a:pPr>
            <a:endParaRPr lang="en-US" sz="1400" kern="0" dirty="0">
              <a:solidFill>
                <a:sysClr val="windowText" lastClr="000000"/>
              </a:solidFill>
              <a:cs typeface="Arial" charset="0"/>
            </a:endParaRPr>
          </a:p>
        </p:txBody>
      </p:sp>
    </p:spTree>
    <p:extLst>
      <p:ext uri="{BB962C8B-B14F-4D97-AF65-F5344CB8AC3E}">
        <p14:creationId xmlns:p14="http://schemas.microsoft.com/office/powerpoint/2010/main" val="4181298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C7D66-1A84-4808-892E-FE1AC06FAED5}"/>
              </a:ext>
            </a:extLst>
          </p:cNvPr>
          <p:cNvSpPr>
            <a:spLocks noGrp="1"/>
          </p:cNvSpPr>
          <p:nvPr>
            <p:ph type="title"/>
          </p:nvPr>
        </p:nvSpPr>
        <p:spPr/>
        <p:txBody>
          <a:bodyPr/>
          <a:lstStyle/>
          <a:p>
            <a:r>
              <a:rPr lang="zh-CN" altLang="en-US" dirty="0"/>
              <a:t>难点</a:t>
            </a:r>
          </a:p>
        </p:txBody>
      </p:sp>
      <p:sp>
        <p:nvSpPr>
          <p:cNvPr id="3" name="文本占位符 2">
            <a:extLst>
              <a:ext uri="{FF2B5EF4-FFF2-40B4-BE49-F238E27FC236}">
                <a16:creationId xmlns:a16="http://schemas.microsoft.com/office/drawing/2014/main" id="{779F270D-A85F-4E07-8F4F-BEE5CC7FFC15}"/>
              </a:ext>
            </a:extLst>
          </p:cNvPr>
          <p:cNvSpPr>
            <a:spLocks noGrp="1"/>
          </p:cNvSpPr>
          <p:nvPr>
            <p:ph type="body" sz="quarter" idx="10"/>
          </p:nvPr>
        </p:nvSpPr>
        <p:spPr/>
        <p:txBody>
          <a:bodyPr/>
          <a:lstStyle/>
          <a:p>
            <a:r>
              <a:rPr lang="en-US" altLang="zh-CN" dirty="0"/>
              <a:t>1</a:t>
            </a:r>
            <a:r>
              <a:rPr lang="zh-CN" altLang="en-US" dirty="0"/>
              <a:t>、</a:t>
            </a:r>
            <a:r>
              <a:rPr lang="zh-CN" altLang="zh-CN" dirty="0"/>
              <a:t>多传感器的数据采集，</a:t>
            </a:r>
            <a:r>
              <a:rPr lang="zh-CN" altLang="en-US" dirty="0"/>
              <a:t>为实现设计功能</a:t>
            </a:r>
            <a:r>
              <a:rPr lang="zh-CN" altLang="zh-CN" dirty="0"/>
              <a:t>需严格控制各个数据的</a:t>
            </a:r>
            <a:r>
              <a:rPr lang="zh-CN" altLang="en-US" dirty="0"/>
              <a:t>接收</a:t>
            </a:r>
            <a:r>
              <a:rPr lang="zh-CN" altLang="zh-CN" dirty="0"/>
              <a:t>时序，保证正确接收数据。</a:t>
            </a:r>
          </a:p>
          <a:p>
            <a:r>
              <a:rPr lang="en-US" altLang="zh-CN" dirty="0"/>
              <a:t>2</a:t>
            </a:r>
            <a:r>
              <a:rPr lang="zh-CN" altLang="zh-CN" dirty="0"/>
              <a:t>、</a:t>
            </a:r>
            <a:r>
              <a:rPr lang="zh-CN" altLang="en-US" dirty="0"/>
              <a:t>降低匹配算法对匹配速度与准确率的影响。</a:t>
            </a:r>
            <a:endParaRPr lang="zh-CN" altLang="zh-CN" dirty="0"/>
          </a:p>
          <a:p>
            <a:r>
              <a:rPr lang="en-US" altLang="zh-CN" dirty="0"/>
              <a:t>3</a:t>
            </a:r>
            <a:r>
              <a:rPr lang="zh-CN" altLang="zh-CN" dirty="0"/>
              <a:t>、与手势库匹配结束后如何将匹配得到的手势转化为对应的文字。</a:t>
            </a:r>
          </a:p>
          <a:p>
            <a:r>
              <a:rPr lang="en-US" altLang="zh-CN" dirty="0"/>
              <a:t>4</a:t>
            </a:r>
            <a:r>
              <a:rPr lang="zh-CN" altLang="zh-CN" dirty="0"/>
              <a:t>、如何中断和多任务，使得各个程序之间能够协调工作。</a:t>
            </a:r>
          </a:p>
          <a:p>
            <a:r>
              <a:rPr lang="en-US" altLang="zh-CN" dirty="0"/>
              <a:t>5</a:t>
            </a:r>
            <a:r>
              <a:rPr lang="zh-CN" altLang="zh-CN" dirty="0"/>
              <a:t>、由于</a:t>
            </a:r>
            <a:r>
              <a:rPr lang="en-US" altLang="zh-CN" dirty="0"/>
              <a:t>ARC</a:t>
            </a:r>
            <a:r>
              <a:rPr lang="zh-CN" altLang="zh-CN" dirty="0"/>
              <a:t>处理器的</a:t>
            </a:r>
            <a:r>
              <a:rPr lang="en-US" altLang="zh-CN" dirty="0"/>
              <a:t>UART</a:t>
            </a:r>
            <a:r>
              <a:rPr lang="zh-CN" altLang="zh-CN" dirty="0"/>
              <a:t>串口有限，</a:t>
            </a:r>
            <a:r>
              <a:rPr lang="en-US" altLang="zh-CN" dirty="0"/>
              <a:t>GPRS</a:t>
            </a:r>
            <a:r>
              <a:rPr lang="zh-CN" altLang="zh-CN" dirty="0"/>
              <a:t>模块和语音合成模块经过</a:t>
            </a:r>
            <a:r>
              <a:rPr lang="en-US" altLang="zh-CN" dirty="0"/>
              <a:t>UART</a:t>
            </a:r>
            <a:r>
              <a:rPr lang="zh-CN" altLang="zh-CN" dirty="0"/>
              <a:t>转</a:t>
            </a:r>
            <a:r>
              <a:rPr lang="en-US" altLang="zh-CN" dirty="0"/>
              <a:t>I2C</a:t>
            </a:r>
            <a:r>
              <a:rPr lang="zh-CN" altLang="zh-CN" dirty="0"/>
              <a:t>模块之后</a:t>
            </a:r>
            <a:r>
              <a:rPr lang="zh-CN" altLang="en-US" dirty="0"/>
              <a:t>接</a:t>
            </a:r>
            <a:r>
              <a:rPr lang="zh-CN" altLang="zh-CN" dirty="0"/>
              <a:t>入</a:t>
            </a:r>
            <a:r>
              <a:rPr lang="en-US" altLang="zh-CN" dirty="0"/>
              <a:t>I2C</a:t>
            </a:r>
            <a:r>
              <a:rPr lang="zh-CN" altLang="zh-CN" dirty="0"/>
              <a:t>端口</a:t>
            </a:r>
            <a:endParaRPr lang="zh-CN" altLang="en-US" dirty="0"/>
          </a:p>
        </p:txBody>
      </p:sp>
    </p:spTree>
    <p:extLst>
      <p:ext uri="{BB962C8B-B14F-4D97-AF65-F5344CB8AC3E}">
        <p14:creationId xmlns:p14="http://schemas.microsoft.com/office/powerpoint/2010/main" val="66644780"/>
      </p:ext>
    </p:extLst>
  </p:cSld>
  <p:clrMapOvr>
    <a:masterClrMapping/>
  </p:clrMapOvr>
</p:sld>
</file>

<file path=ppt/theme/theme1.xml><?xml version="1.0" encoding="utf-8"?>
<a:theme xmlns:a="http://schemas.openxmlformats.org/drawingml/2006/main" name="1_Synopsys Default Template">
  <a:themeElements>
    <a:clrScheme name="Synopsys Default Color Palette (Vibrant)">
      <a:dk1>
        <a:sysClr val="windowText" lastClr="000000"/>
      </a:dk1>
      <a:lt1>
        <a:sysClr val="window" lastClr="FFFFFF"/>
      </a:lt1>
      <a:dk2>
        <a:srgbClr val="000000"/>
      </a:dk2>
      <a:lt2>
        <a:srgbClr val="FFFFFF"/>
      </a:lt2>
      <a:accent1>
        <a:srgbClr val="4F2683"/>
      </a:accent1>
      <a:accent2>
        <a:srgbClr val="F69008"/>
      </a:accent2>
      <a:accent3>
        <a:srgbClr val="46AA42"/>
      </a:accent3>
      <a:accent4>
        <a:srgbClr val="C41300"/>
      </a:accent4>
      <a:accent5>
        <a:srgbClr val="BCBCBC"/>
      </a:accent5>
      <a:accent6>
        <a:srgbClr val="0072AC"/>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1_Synopsys Default Template" id="{369E2388-E056-45F9-A8B4-F865C10E3381}" vid="{125CD06B-9612-4521-8234-3C6487C9B0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6980</TotalTime>
  <Words>1055</Words>
  <Application>Microsoft Office PowerPoint</Application>
  <PresentationFormat>全屏显示(4:3)</PresentationFormat>
  <Paragraphs>156</Paragraphs>
  <Slides>21</Slides>
  <Notes>12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21</vt:i4>
      </vt:variant>
    </vt:vector>
  </HeadingPairs>
  <TitlesOfParts>
    <vt:vector size="30" baseType="lpstr">
      <vt:lpstr>黑体</vt:lpstr>
      <vt:lpstr>宋体</vt:lpstr>
      <vt:lpstr>微软雅黑</vt:lpstr>
      <vt:lpstr>Arial</vt:lpstr>
      <vt:lpstr>Arial Black</vt:lpstr>
      <vt:lpstr>Calibri</vt:lpstr>
      <vt:lpstr>Wingdings</vt:lpstr>
      <vt:lpstr>1_Synopsys Default Template</vt:lpstr>
      <vt:lpstr>Visio</vt:lpstr>
      <vt:lpstr>PowerPoint 演示文稿</vt:lpstr>
      <vt:lpstr>手语通 </vt:lpstr>
      <vt:lpstr>Agenda</vt:lpstr>
      <vt:lpstr>Agenda</vt:lpstr>
      <vt:lpstr>聋哑人现状</vt:lpstr>
      <vt:lpstr>PowerPoint 演示文稿</vt:lpstr>
      <vt:lpstr>项目概述</vt:lpstr>
      <vt:lpstr>Agenda</vt:lpstr>
      <vt:lpstr>难点</vt:lpstr>
      <vt:lpstr>创新</vt:lpstr>
      <vt:lpstr>功能与创新</vt:lpstr>
      <vt:lpstr>Agenda</vt:lpstr>
      <vt:lpstr>设计思路</vt:lpstr>
      <vt:lpstr>设计实现（硬件）</vt:lpstr>
      <vt:lpstr>设计实现（硬件）</vt:lpstr>
      <vt:lpstr>设计实现（软件）</vt:lpstr>
      <vt:lpstr>Agenda</vt:lpstr>
      <vt:lpstr>PowerPoint 演示文稿</vt:lpstr>
      <vt:lpstr>Agenda</vt:lpstr>
      <vt:lpstr>总结与展望</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 Tu</dc:creator>
  <cp:lastModifiedBy>Windows 用户</cp:lastModifiedBy>
  <cp:revision>260</cp:revision>
  <dcterms:created xsi:type="dcterms:W3CDTF">2006-08-16T00:00:00Z</dcterms:created>
  <dcterms:modified xsi:type="dcterms:W3CDTF">2018-05-25T03:55:48Z</dcterms:modified>
</cp:coreProperties>
</file>